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6" r:id="rId1"/>
    <p:sldMasterId id="2147483794" r:id="rId2"/>
  </p:sldMasterIdLst>
  <p:notesMasterIdLst>
    <p:notesMasterId r:id="rId23"/>
  </p:notesMasterIdLst>
  <p:sldIdLst>
    <p:sldId id="305" r:id="rId3"/>
    <p:sldId id="270" r:id="rId4"/>
    <p:sldId id="271" r:id="rId5"/>
    <p:sldId id="288" r:id="rId6"/>
    <p:sldId id="272" r:id="rId7"/>
    <p:sldId id="273" r:id="rId8"/>
    <p:sldId id="298" r:id="rId9"/>
    <p:sldId id="274" r:id="rId10"/>
    <p:sldId id="301" r:id="rId11"/>
    <p:sldId id="302" r:id="rId12"/>
    <p:sldId id="303" r:id="rId13"/>
    <p:sldId id="297" r:id="rId14"/>
    <p:sldId id="299" r:id="rId15"/>
    <p:sldId id="275" r:id="rId16"/>
    <p:sldId id="278" r:id="rId17"/>
    <p:sldId id="276" r:id="rId18"/>
    <p:sldId id="280" r:id="rId19"/>
    <p:sldId id="304" r:id="rId20"/>
    <p:sldId id="264" r:id="rId21"/>
    <p:sldId id="29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866" autoAdjust="0"/>
  </p:normalViewPr>
  <p:slideViewPr>
    <p:cSldViewPr>
      <p:cViewPr varScale="1">
        <p:scale>
          <a:sx n="72" d="100"/>
          <a:sy n="72" d="100"/>
        </p:scale>
        <p:origin x="1080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E5506A-D7D2-4795-A97E-C1F99FEFA2F0}" type="doc">
      <dgm:prSet loTypeId="urn:microsoft.com/office/officeart/2005/8/layout/arrow1" loCatId="relationship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3EFEDFBC-BE7E-4423-AD58-A936016C08E3}">
      <dgm:prSet phldrT="[Text]"/>
      <dgm:spPr/>
      <dgm:t>
        <a:bodyPr/>
        <a:lstStyle/>
        <a:p>
          <a:r>
            <a:rPr lang="en-US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Old Testament Prophecy</a:t>
          </a:r>
        </a:p>
      </dgm:t>
    </dgm:pt>
    <dgm:pt modelId="{73A8AD3A-12EF-493A-BF70-A4F9776D85AC}" type="parTrans" cxnId="{F01F2E9C-2EDE-4D68-8E15-8A3146C211F6}">
      <dgm:prSet/>
      <dgm:spPr/>
      <dgm:t>
        <a:bodyPr/>
        <a:lstStyle/>
        <a:p>
          <a:endParaRPr lang="en-US"/>
        </a:p>
      </dgm:t>
    </dgm:pt>
    <dgm:pt modelId="{6F3C484A-EF55-498D-A605-3ED14DD1BD03}" type="sibTrans" cxnId="{F01F2E9C-2EDE-4D68-8E15-8A3146C211F6}">
      <dgm:prSet/>
      <dgm:spPr/>
      <dgm:t>
        <a:bodyPr/>
        <a:lstStyle/>
        <a:p>
          <a:endParaRPr lang="en-US"/>
        </a:p>
      </dgm:t>
    </dgm:pt>
    <dgm:pt modelId="{F671F554-0203-4CE8-8151-A89D5103E1A2}">
      <dgm:prSet phldrT="[Text]"/>
      <dgm:spPr/>
      <dgm:t>
        <a:bodyPr/>
        <a:lstStyle/>
        <a:p>
          <a:r>
            <a:rPr lang="en-US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rPr>
            <a:t>New Testament Apostles</a:t>
          </a:r>
        </a:p>
      </dgm:t>
    </dgm:pt>
    <dgm:pt modelId="{F714D554-0329-41C2-990C-6D3AD1D2A1B0}" type="parTrans" cxnId="{5A1C14AF-778E-481E-A815-5F91C05E4765}">
      <dgm:prSet/>
      <dgm:spPr/>
      <dgm:t>
        <a:bodyPr/>
        <a:lstStyle/>
        <a:p>
          <a:endParaRPr lang="en-US"/>
        </a:p>
      </dgm:t>
    </dgm:pt>
    <dgm:pt modelId="{5A5B7558-AC02-4B7D-A931-7E1021A2FB1C}" type="sibTrans" cxnId="{5A1C14AF-778E-481E-A815-5F91C05E4765}">
      <dgm:prSet/>
      <dgm:spPr/>
      <dgm:t>
        <a:bodyPr/>
        <a:lstStyle/>
        <a:p>
          <a:endParaRPr lang="en-US"/>
        </a:p>
      </dgm:t>
    </dgm:pt>
    <dgm:pt modelId="{AC541C8B-0CA1-458D-9D5B-D76C3A18B20A}" type="pres">
      <dgm:prSet presAssocID="{9BE5506A-D7D2-4795-A97E-C1F99FEFA2F0}" presName="cycle" presStyleCnt="0">
        <dgm:presLayoutVars>
          <dgm:dir/>
          <dgm:resizeHandles val="exact"/>
        </dgm:presLayoutVars>
      </dgm:prSet>
      <dgm:spPr/>
    </dgm:pt>
    <dgm:pt modelId="{34506F9E-6F96-4E8A-89EF-EDD0B5D8C2F1}" type="pres">
      <dgm:prSet presAssocID="{3EFEDFBC-BE7E-4423-AD58-A936016C08E3}" presName="arrow" presStyleLbl="node1" presStyleIdx="0" presStyleCnt="2" custScaleY="89837" custRadScaleRad="112923">
        <dgm:presLayoutVars>
          <dgm:bulletEnabled val="1"/>
        </dgm:presLayoutVars>
      </dgm:prSet>
      <dgm:spPr/>
    </dgm:pt>
    <dgm:pt modelId="{11890213-F971-4059-979D-64F40ADC4C50}" type="pres">
      <dgm:prSet presAssocID="{F671F554-0203-4CE8-8151-A89D5103E1A2}" presName="arrow" presStyleLbl="node1" presStyleIdx="1" presStyleCnt="2" custScaleY="89837" custRadScaleRad="112923">
        <dgm:presLayoutVars>
          <dgm:bulletEnabled val="1"/>
        </dgm:presLayoutVars>
      </dgm:prSet>
      <dgm:spPr/>
    </dgm:pt>
  </dgm:ptLst>
  <dgm:cxnLst>
    <dgm:cxn modelId="{04EED712-7555-4B9A-BA0C-6C8EBE0BF42A}" type="presOf" srcId="{F671F554-0203-4CE8-8151-A89D5103E1A2}" destId="{11890213-F971-4059-979D-64F40ADC4C50}" srcOrd="0" destOrd="0" presId="urn:microsoft.com/office/officeart/2005/8/layout/arrow1"/>
    <dgm:cxn modelId="{F01F2E9C-2EDE-4D68-8E15-8A3146C211F6}" srcId="{9BE5506A-D7D2-4795-A97E-C1F99FEFA2F0}" destId="{3EFEDFBC-BE7E-4423-AD58-A936016C08E3}" srcOrd="0" destOrd="0" parTransId="{73A8AD3A-12EF-493A-BF70-A4F9776D85AC}" sibTransId="{6F3C484A-EF55-498D-A605-3ED14DD1BD03}"/>
    <dgm:cxn modelId="{5A1C14AF-778E-481E-A815-5F91C05E4765}" srcId="{9BE5506A-D7D2-4795-A97E-C1F99FEFA2F0}" destId="{F671F554-0203-4CE8-8151-A89D5103E1A2}" srcOrd="1" destOrd="0" parTransId="{F714D554-0329-41C2-990C-6D3AD1D2A1B0}" sibTransId="{5A5B7558-AC02-4B7D-A931-7E1021A2FB1C}"/>
    <dgm:cxn modelId="{BCB061C9-853E-4ADC-A3A0-57C698AF627C}" type="presOf" srcId="{3EFEDFBC-BE7E-4423-AD58-A936016C08E3}" destId="{34506F9E-6F96-4E8A-89EF-EDD0B5D8C2F1}" srcOrd="0" destOrd="0" presId="urn:microsoft.com/office/officeart/2005/8/layout/arrow1"/>
    <dgm:cxn modelId="{4E250EF2-C159-45BB-992A-3EF871EDAA70}" type="presOf" srcId="{9BE5506A-D7D2-4795-A97E-C1F99FEFA2F0}" destId="{AC541C8B-0CA1-458D-9D5B-D76C3A18B20A}" srcOrd="0" destOrd="0" presId="urn:microsoft.com/office/officeart/2005/8/layout/arrow1"/>
    <dgm:cxn modelId="{8999AE6D-0560-4DA5-A220-116141E04A65}" type="presParOf" srcId="{AC541C8B-0CA1-458D-9D5B-D76C3A18B20A}" destId="{34506F9E-6F96-4E8A-89EF-EDD0B5D8C2F1}" srcOrd="0" destOrd="0" presId="urn:microsoft.com/office/officeart/2005/8/layout/arrow1"/>
    <dgm:cxn modelId="{63EDA8C0-B7AB-46A1-BCB4-79E7AC3BF09F}" type="presParOf" srcId="{AC541C8B-0CA1-458D-9D5B-D76C3A18B20A}" destId="{11890213-F971-4059-979D-64F40ADC4C50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A291EC-DA7A-474D-8625-D5A141E243A2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AA4CAF9-CFEF-4961-BF77-9FB49618C5AA}">
      <dgm:prSet phldrT="[Text]"/>
      <dgm:spPr/>
      <dgm:t>
        <a:bodyPr/>
        <a:lstStyle/>
        <a:p>
          <a:r>
            <a:rPr lang="en-US" b="1" dirty="0"/>
            <a:t>Ezra</a:t>
          </a:r>
        </a:p>
      </dgm:t>
    </dgm:pt>
    <dgm:pt modelId="{E5269B7A-9CBB-4689-8A3A-8C9AAB039751}" type="parTrans" cxnId="{23AC8B6E-EA7B-492E-B6C3-6FDA7DE45F1E}">
      <dgm:prSet/>
      <dgm:spPr/>
      <dgm:t>
        <a:bodyPr/>
        <a:lstStyle/>
        <a:p>
          <a:endParaRPr lang="en-US"/>
        </a:p>
      </dgm:t>
    </dgm:pt>
    <dgm:pt modelId="{F4ED4CF6-B694-49EB-BB66-CD963339EFE1}" type="sibTrans" cxnId="{23AC8B6E-EA7B-492E-B6C3-6FDA7DE45F1E}">
      <dgm:prSet/>
      <dgm:spPr/>
      <dgm:t>
        <a:bodyPr/>
        <a:lstStyle/>
        <a:p>
          <a:endParaRPr lang="en-US"/>
        </a:p>
      </dgm:t>
    </dgm:pt>
    <dgm:pt modelId="{0C517955-3387-4870-B6B7-DB62256D2FCB}">
      <dgm:prSet phldrT="[Text]"/>
      <dgm:spPr/>
      <dgm:t>
        <a:bodyPr/>
        <a:lstStyle/>
        <a:p>
          <a:r>
            <a:rPr lang="en-US" dirty="0"/>
            <a:t>3:2, 4; 6:18</a:t>
          </a:r>
        </a:p>
      </dgm:t>
    </dgm:pt>
    <dgm:pt modelId="{28C288E3-C453-4652-9ECC-E28F217D670E}" type="parTrans" cxnId="{5ABC3166-3859-4D22-B89D-A0B16097692A}">
      <dgm:prSet/>
      <dgm:spPr/>
      <dgm:t>
        <a:bodyPr/>
        <a:lstStyle/>
        <a:p>
          <a:endParaRPr lang="en-US"/>
        </a:p>
      </dgm:t>
    </dgm:pt>
    <dgm:pt modelId="{26B5BCFE-9F9C-4028-B34E-4E1010BE1FB7}" type="sibTrans" cxnId="{5ABC3166-3859-4D22-B89D-A0B16097692A}">
      <dgm:prSet/>
      <dgm:spPr/>
      <dgm:t>
        <a:bodyPr/>
        <a:lstStyle/>
        <a:p>
          <a:endParaRPr lang="en-US"/>
        </a:p>
      </dgm:t>
    </dgm:pt>
    <dgm:pt modelId="{F8F7DB91-F2B5-4DF8-8262-2906A66EE061}">
      <dgm:prSet phldrT="[Text]"/>
      <dgm:spPr/>
      <dgm:t>
        <a:bodyPr/>
        <a:lstStyle/>
        <a:p>
          <a:r>
            <a:rPr lang="en-US" b="1" dirty="0"/>
            <a:t>Isaiah</a:t>
          </a:r>
        </a:p>
      </dgm:t>
    </dgm:pt>
    <dgm:pt modelId="{E21FB26E-25BB-45EB-98C2-3C652B9FB035}" type="parTrans" cxnId="{8FFF22C1-906A-45D0-AE64-4894D80FF7B1}">
      <dgm:prSet/>
      <dgm:spPr/>
      <dgm:t>
        <a:bodyPr/>
        <a:lstStyle/>
        <a:p>
          <a:endParaRPr lang="en-US"/>
        </a:p>
      </dgm:t>
    </dgm:pt>
    <dgm:pt modelId="{DD72A3FC-9394-40BB-9511-6881154C46C5}" type="sibTrans" cxnId="{8FFF22C1-906A-45D0-AE64-4894D80FF7B1}">
      <dgm:prSet/>
      <dgm:spPr/>
      <dgm:t>
        <a:bodyPr/>
        <a:lstStyle/>
        <a:p>
          <a:endParaRPr lang="en-US"/>
        </a:p>
      </dgm:t>
    </dgm:pt>
    <dgm:pt modelId="{56542934-0CEE-4FEA-9F60-FBAF204DDC53}">
      <dgm:prSet phldrT="[Text]"/>
      <dgm:spPr/>
      <dgm:t>
        <a:bodyPr/>
        <a:lstStyle/>
        <a:p>
          <a:r>
            <a:rPr lang="en-US" b="1" dirty="0"/>
            <a:t>Daniel</a:t>
          </a:r>
        </a:p>
      </dgm:t>
    </dgm:pt>
    <dgm:pt modelId="{2F62BD47-6BD9-417D-A813-F51915AADD44}" type="parTrans" cxnId="{1218DBE6-C1A1-4AF9-94C3-9D58AD1CD820}">
      <dgm:prSet/>
      <dgm:spPr/>
      <dgm:t>
        <a:bodyPr/>
        <a:lstStyle/>
        <a:p>
          <a:endParaRPr lang="en-US"/>
        </a:p>
      </dgm:t>
    </dgm:pt>
    <dgm:pt modelId="{0888A9E5-9232-4C3B-B1A2-F10F93EC83F9}" type="sibTrans" cxnId="{1218DBE6-C1A1-4AF9-94C3-9D58AD1CD820}">
      <dgm:prSet/>
      <dgm:spPr/>
      <dgm:t>
        <a:bodyPr/>
        <a:lstStyle/>
        <a:p>
          <a:endParaRPr lang="en-US"/>
        </a:p>
      </dgm:t>
    </dgm:pt>
    <dgm:pt modelId="{31961D7D-0A0D-4AEA-B46D-BEF819C9E2F8}">
      <dgm:prSet phldrT="[Text]"/>
      <dgm:spPr/>
      <dgm:t>
        <a:bodyPr/>
        <a:lstStyle/>
        <a:p>
          <a:r>
            <a:rPr lang="en-US" dirty="0"/>
            <a:t>9:11, 13</a:t>
          </a:r>
        </a:p>
      </dgm:t>
    </dgm:pt>
    <dgm:pt modelId="{263039DB-7EB1-4B07-8F12-0678515F28E7}" type="parTrans" cxnId="{DCF2893E-9CCF-46E7-B464-042F73D9EFE7}">
      <dgm:prSet/>
      <dgm:spPr/>
      <dgm:t>
        <a:bodyPr/>
        <a:lstStyle/>
        <a:p>
          <a:endParaRPr lang="en-US"/>
        </a:p>
      </dgm:t>
    </dgm:pt>
    <dgm:pt modelId="{8ED7F710-361F-493C-A0A7-9E7BBBE4D63D}" type="sibTrans" cxnId="{DCF2893E-9CCF-46E7-B464-042F73D9EFE7}">
      <dgm:prSet/>
      <dgm:spPr/>
      <dgm:t>
        <a:bodyPr/>
        <a:lstStyle/>
        <a:p>
          <a:endParaRPr lang="en-US"/>
        </a:p>
      </dgm:t>
    </dgm:pt>
    <dgm:pt modelId="{3349573F-5A5E-45BD-BA17-26EED3537EF4}">
      <dgm:prSet phldrT="[Text]"/>
      <dgm:spPr/>
      <dgm:t>
        <a:bodyPr/>
        <a:lstStyle/>
        <a:p>
          <a:r>
            <a:rPr lang="en-US" b="1" dirty="0"/>
            <a:t>Malachi</a:t>
          </a:r>
        </a:p>
      </dgm:t>
    </dgm:pt>
    <dgm:pt modelId="{DBDB92EC-C8D1-41E7-BF80-D39BF4D42E94}" type="parTrans" cxnId="{4CEDC79C-284B-4F55-A741-CF9759346803}">
      <dgm:prSet/>
      <dgm:spPr/>
      <dgm:t>
        <a:bodyPr/>
        <a:lstStyle/>
        <a:p>
          <a:endParaRPr lang="en-US"/>
        </a:p>
      </dgm:t>
    </dgm:pt>
    <dgm:pt modelId="{147787D2-E0A6-4F77-814A-46E2818CC07F}" type="sibTrans" cxnId="{4CEDC79C-284B-4F55-A741-CF9759346803}">
      <dgm:prSet/>
      <dgm:spPr/>
      <dgm:t>
        <a:bodyPr/>
        <a:lstStyle/>
        <a:p>
          <a:endParaRPr lang="en-US"/>
        </a:p>
      </dgm:t>
    </dgm:pt>
    <dgm:pt modelId="{CA4B01F2-42C2-4A08-A792-218299A3FB84}">
      <dgm:prSet phldrT="[Text]"/>
      <dgm:spPr/>
      <dgm:t>
        <a:bodyPr/>
        <a:lstStyle/>
        <a:p>
          <a:r>
            <a:rPr lang="en-US" dirty="0"/>
            <a:t>4:4</a:t>
          </a:r>
        </a:p>
      </dgm:t>
    </dgm:pt>
    <dgm:pt modelId="{83204D18-A606-4C9E-BFB4-B4ECB07E4FE9}" type="parTrans" cxnId="{DEF10282-A8EC-41F0-80EC-FEF137400C25}">
      <dgm:prSet/>
      <dgm:spPr/>
      <dgm:t>
        <a:bodyPr/>
        <a:lstStyle/>
        <a:p>
          <a:endParaRPr lang="en-US"/>
        </a:p>
      </dgm:t>
    </dgm:pt>
    <dgm:pt modelId="{AA1FD873-FD8C-405E-B27C-943F096DF611}" type="sibTrans" cxnId="{DEF10282-A8EC-41F0-80EC-FEF137400C25}">
      <dgm:prSet/>
      <dgm:spPr/>
      <dgm:t>
        <a:bodyPr/>
        <a:lstStyle/>
        <a:p>
          <a:endParaRPr lang="en-US"/>
        </a:p>
      </dgm:t>
    </dgm:pt>
    <dgm:pt modelId="{2ADABDF4-1C5B-44CE-94B0-C18E5D56784C}">
      <dgm:prSet phldrT="[Text]"/>
      <dgm:spPr/>
      <dgm:t>
        <a:bodyPr/>
        <a:lstStyle/>
        <a:p>
          <a:r>
            <a:rPr lang="en-US" dirty="0"/>
            <a:t>63:12</a:t>
          </a:r>
        </a:p>
      </dgm:t>
    </dgm:pt>
    <dgm:pt modelId="{1E984CCC-FE27-4D2C-9BBB-D3A7B3C43758}" type="parTrans" cxnId="{EB02F513-DCB2-410A-A336-CF7593EBD6E0}">
      <dgm:prSet/>
      <dgm:spPr/>
      <dgm:t>
        <a:bodyPr/>
        <a:lstStyle/>
        <a:p>
          <a:endParaRPr lang="en-US"/>
        </a:p>
      </dgm:t>
    </dgm:pt>
    <dgm:pt modelId="{8E4EFB3F-303E-4732-B3F5-9A30B4176643}" type="sibTrans" cxnId="{EB02F513-DCB2-410A-A336-CF7593EBD6E0}">
      <dgm:prSet/>
      <dgm:spPr/>
      <dgm:t>
        <a:bodyPr/>
        <a:lstStyle/>
        <a:p>
          <a:endParaRPr lang="en-US"/>
        </a:p>
      </dgm:t>
    </dgm:pt>
    <dgm:pt modelId="{C9111BAC-EA8E-4663-82FC-1E8FB430F822}" type="pres">
      <dgm:prSet presAssocID="{6CA291EC-DA7A-474D-8625-D5A141E243A2}" presName="Name0" presStyleCnt="0">
        <dgm:presLayoutVars>
          <dgm:chMax/>
          <dgm:chPref/>
          <dgm:dir/>
          <dgm:animLvl val="lvl"/>
        </dgm:presLayoutVars>
      </dgm:prSet>
      <dgm:spPr/>
    </dgm:pt>
    <dgm:pt modelId="{AB96A36A-1B55-47B7-81C3-93C79877F04C}" type="pres">
      <dgm:prSet presAssocID="{8AA4CAF9-CFEF-4961-BF77-9FB49618C5AA}" presName="composite" presStyleCnt="0"/>
      <dgm:spPr/>
    </dgm:pt>
    <dgm:pt modelId="{8D6BC144-222D-445C-8393-001903CFCD40}" type="pres">
      <dgm:prSet presAssocID="{8AA4CAF9-CFEF-4961-BF77-9FB49618C5AA}" presName="Parent1" presStyleLbl="node1" presStyleIdx="0" presStyleCnt="8">
        <dgm:presLayoutVars>
          <dgm:chMax val="1"/>
          <dgm:chPref val="1"/>
          <dgm:bulletEnabled val="1"/>
        </dgm:presLayoutVars>
      </dgm:prSet>
      <dgm:spPr/>
    </dgm:pt>
    <dgm:pt modelId="{9F48ACBF-5BAE-4FDD-8D9C-6EE6DF0178C1}" type="pres">
      <dgm:prSet presAssocID="{8AA4CAF9-CFEF-4961-BF77-9FB49618C5AA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E9B2262E-3B88-42CD-BD15-C66A953277C0}" type="pres">
      <dgm:prSet presAssocID="{8AA4CAF9-CFEF-4961-BF77-9FB49618C5AA}" presName="BalanceSpacing" presStyleCnt="0"/>
      <dgm:spPr/>
    </dgm:pt>
    <dgm:pt modelId="{85E64BC4-0ED0-4071-89C5-C35A429EB6C5}" type="pres">
      <dgm:prSet presAssocID="{8AA4CAF9-CFEF-4961-BF77-9FB49618C5AA}" presName="BalanceSpacing1" presStyleCnt="0"/>
      <dgm:spPr/>
    </dgm:pt>
    <dgm:pt modelId="{6B1696D4-E2E1-42A0-BD21-0213F9F41285}" type="pres">
      <dgm:prSet presAssocID="{F4ED4CF6-B694-49EB-BB66-CD963339EFE1}" presName="Accent1Text" presStyleLbl="node1" presStyleIdx="1" presStyleCnt="8"/>
      <dgm:spPr/>
    </dgm:pt>
    <dgm:pt modelId="{06424B00-03DC-46C9-9619-B05161AB8CA1}" type="pres">
      <dgm:prSet presAssocID="{F4ED4CF6-B694-49EB-BB66-CD963339EFE1}" presName="spaceBetweenRectangles" presStyleCnt="0"/>
      <dgm:spPr/>
    </dgm:pt>
    <dgm:pt modelId="{7AA0A69A-240B-4597-98D1-A38E8C3F13BE}" type="pres">
      <dgm:prSet presAssocID="{F8F7DB91-F2B5-4DF8-8262-2906A66EE061}" presName="composite" presStyleCnt="0"/>
      <dgm:spPr/>
    </dgm:pt>
    <dgm:pt modelId="{88B06735-7056-44C3-B759-2493B11703D9}" type="pres">
      <dgm:prSet presAssocID="{F8F7DB91-F2B5-4DF8-8262-2906A66EE061}" presName="Parent1" presStyleLbl="node1" presStyleIdx="2" presStyleCnt="8">
        <dgm:presLayoutVars>
          <dgm:chMax val="1"/>
          <dgm:chPref val="1"/>
          <dgm:bulletEnabled val="1"/>
        </dgm:presLayoutVars>
      </dgm:prSet>
      <dgm:spPr/>
    </dgm:pt>
    <dgm:pt modelId="{A9637FA9-9D72-41A9-9C79-DB8C0EB5B3A5}" type="pres">
      <dgm:prSet presAssocID="{F8F7DB91-F2B5-4DF8-8262-2906A66EE061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CE3F0BB4-5A45-4C31-A99E-4164EF219FF3}" type="pres">
      <dgm:prSet presAssocID="{F8F7DB91-F2B5-4DF8-8262-2906A66EE061}" presName="BalanceSpacing" presStyleCnt="0"/>
      <dgm:spPr/>
    </dgm:pt>
    <dgm:pt modelId="{6124D96E-42A3-4ABF-BF61-ADB9E23048D3}" type="pres">
      <dgm:prSet presAssocID="{F8F7DB91-F2B5-4DF8-8262-2906A66EE061}" presName="BalanceSpacing1" presStyleCnt="0"/>
      <dgm:spPr/>
    </dgm:pt>
    <dgm:pt modelId="{1F872854-BD4A-4BA2-88A6-1A4EC48916CB}" type="pres">
      <dgm:prSet presAssocID="{DD72A3FC-9394-40BB-9511-6881154C46C5}" presName="Accent1Text" presStyleLbl="node1" presStyleIdx="3" presStyleCnt="8"/>
      <dgm:spPr/>
    </dgm:pt>
    <dgm:pt modelId="{D71FC3E3-9743-4BC8-9101-063F1A7C78ED}" type="pres">
      <dgm:prSet presAssocID="{DD72A3FC-9394-40BB-9511-6881154C46C5}" presName="spaceBetweenRectangles" presStyleCnt="0"/>
      <dgm:spPr/>
    </dgm:pt>
    <dgm:pt modelId="{AF90E598-387C-447C-9915-C39152242E3E}" type="pres">
      <dgm:prSet presAssocID="{56542934-0CEE-4FEA-9F60-FBAF204DDC53}" presName="composite" presStyleCnt="0"/>
      <dgm:spPr/>
    </dgm:pt>
    <dgm:pt modelId="{7ACF4B02-5BAE-44EE-A7DF-11D66D82E3FB}" type="pres">
      <dgm:prSet presAssocID="{56542934-0CEE-4FEA-9F60-FBAF204DDC53}" presName="Parent1" presStyleLbl="node1" presStyleIdx="4" presStyleCnt="8">
        <dgm:presLayoutVars>
          <dgm:chMax val="1"/>
          <dgm:chPref val="1"/>
          <dgm:bulletEnabled val="1"/>
        </dgm:presLayoutVars>
      </dgm:prSet>
      <dgm:spPr/>
    </dgm:pt>
    <dgm:pt modelId="{7651C715-004F-42B1-9AB0-5D8F1C006942}" type="pres">
      <dgm:prSet presAssocID="{56542934-0CEE-4FEA-9F60-FBAF204DDC53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915C6C21-0E5C-45B3-A66B-416F13203CB0}" type="pres">
      <dgm:prSet presAssocID="{56542934-0CEE-4FEA-9F60-FBAF204DDC53}" presName="BalanceSpacing" presStyleCnt="0"/>
      <dgm:spPr/>
    </dgm:pt>
    <dgm:pt modelId="{4E37D7F8-7C0A-40F3-B684-C14F5D74F957}" type="pres">
      <dgm:prSet presAssocID="{56542934-0CEE-4FEA-9F60-FBAF204DDC53}" presName="BalanceSpacing1" presStyleCnt="0"/>
      <dgm:spPr/>
    </dgm:pt>
    <dgm:pt modelId="{750C97F4-574A-4BEC-84DC-35FBF23FCBC2}" type="pres">
      <dgm:prSet presAssocID="{0888A9E5-9232-4C3B-B1A2-F10F93EC83F9}" presName="Accent1Text" presStyleLbl="node1" presStyleIdx="5" presStyleCnt="8"/>
      <dgm:spPr/>
    </dgm:pt>
    <dgm:pt modelId="{0C5D207A-ACE0-4506-B135-8A3A55BF5AD3}" type="pres">
      <dgm:prSet presAssocID="{0888A9E5-9232-4C3B-B1A2-F10F93EC83F9}" presName="spaceBetweenRectangles" presStyleCnt="0"/>
      <dgm:spPr/>
    </dgm:pt>
    <dgm:pt modelId="{406C5E3A-FD7A-4D13-A10B-FDDC9BA1F899}" type="pres">
      <dgm:prSet presAssocID="{3349573F-5A5E-45BD-BA17-26EED3537EF4}" presName="composite" presStyleCnt="0"/>
      <dgm:spPr/>
    </dgm:pt>
    <dgm:pt modelId="{EB6886ED-7DC7-496E-B03E-7198A40C27E2}" type="pres">
      <dgm:prSet presAssocID="{3349573F-5A5E-45BD-BA17-26EED3537EF4}" presName="Parent1" presStyleLbl="node1" presStyleIdx="6" presStyleCnt="8">
        <dgm:presLayoutVars>
          <dgm:chMax val="1"/>
          <dgm:chPref val="1"/>
          <dgm:bulletEnabled val="1"/>
        </dgm:presLayoutVars>
      </dgm:prSet>
      <dgm:spPr/>
    </dgm:pt>
    <dgm:pt modelId="{BF13B8E3-FD09-463C-8671-01658DF6C4EB}" type="pres">
      <dgm:prSet presAssocID="{3349573F-5A5E-45BD-BA17-26EED3537EF4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8FE213BE-A695-4317-97AA-2EC3C3ED6EC1}" type="pres">
      <dgm:prSet presAssocID="{3349573F-5A5E-45BD-BA17-26EED3537EF4}" presName="BalanceSpacing" presStyleCnt="0"/>
      <dgm:spPr/>
    </dgm:pt>
    <dgm:pt modelId="{52D477DB-D402-44F0-92BE-2C14E05DB6CB}" type="pres">
      <dgm:prSet presAssocID="{3349573F-5A5E-45BD-BA17-26EED3537EF4}" presName="BalanceSpacing1" presStyleCnt="0"/>
      <dgm:spPr/>
    </dgm:pt>
    <dgm:pt modelId="{52972216-63E0-4CD6-8BBD-70161990F831}" type="pres">
      <dgm:prSet presAssocID="{147787D2-E0A6-4F77-814A-46E2818CC07F}" presName="Accent1Text" presStyleLbl="node1" presStyleIdx="7" presStyleCnt="8"/>
      <dgm:spPr/>
    </dgm:pt>
  </dgm:ptLst>
  <dgm:cxnLst>
    <dgm:cxn modelId="{6EB79303-71D3-4604-96E7-9D997231DA39}" type="presOf" srcId="{8AA4CAF9-CFEF-4961-BF77-9FB49618C5AA}" destId="{8D6BC144-222D-445C-8393-001903CFCD40}" srcOrd="0" destOrd="0" presId="urn:microsoft.com/office/officeart/2008/layout/AlternatingHexagons"/>
    <dgm:cxn modelId="{E48D3704-7DE6-4B2F-8224-79049D28A63E}" type="presOf" srcId="{6CA291EC-DA7A-474D-8625-D5A141E243A2}" destId="{C9111BAC-EA8E-4663-82FC-1E8FB430F822}" srcOrd="0" destOrd="0" presId="urn:microsoft.com/office/officeart/2008/layout/AlternatingHexagons"/>
    <dgm:cxn modelId="{DA1A9D09-61BF-4D01-A69A-8C5B606EFEC1}" type="presOf" srcId="{3349573F-5A5E-45BD-BA17-26EED3537EF4}" destId="{EB6886ED-7DC7-496E-B03E-7198A40C27E2}" srcOrd="0" destOrd="0" presId="urn:microsoft.com/office/officeart/2008/layout/AlternatingHexagons"/>
    <dgm:cxn modelId="{EB02F513-DCB2-410A-A336-CF7593EBD6E0}" srcId="{F8F7DB91-F2B5-4DF8-8262-2906A66EE061}" destId="{2ADABDF4-1C5B-44CE-94B0-C18E5D56784C}" srcOrd="0" destOrd="0" parTransId="{1E984CCC-FE27-4D2C-9BBB-D3A7B3C43758}" sibTransId="{8E4EFB3F-303E-4732-B3F5-9A30B4176643}"/>
    <dgm:cxn modelId="{DCF2893E-9CCF-46E7-B464-042F73D9EFE7}" srcId="{56542934-0CEE-4FEA-9F60-FBAF204DDC53}" destId="{31961D7D-0A0D-4AEA-B46D-BEF819C9E2F8}" srcOrd="0" destOrd="0" parTransId="{263039DB-7EB1-4B07-8F12-0678515F28E7}" sibTransId="{8ED7F710-361F-493C-A0A7-9E7BBBE4D63D}"/>
    <dgm:cxn modelId="{5ABC3166-3859-4D22-B89D-A0B16097692A}" srcId="{8AA4CAF9-CFEF-4961-BF77-9FB49618C5AA}" destId="{0C517955-3387-4870-B6B7-DB62256D2FCB}" srcOrd="0" destOrd="0" parTransId="{28C288E3-C453-4652-9ECC-E28F217D670E}" sibTransId="{26B5BCFE-9F9C-4028-B34E-4E1010BE1FB7}"/>
    <dgm:cxn modelId="{3CE9824B-8A9A-4DAF-9447-630FC41EF728}" type="presOf" srcId="{0888A9E5-9232-4C3B-B1A2-F10F93EC83F9}" destId="{750C97F4-574A-4BEC-84DC-35FBF23FCBC2}" srcOrd="0" destOrd="0" presId="urn:microsoft.com/office/officeart/2008/layout/AlternatingHexagons"/>
    <dgm:cxn modelId="{19F75B6D-841F-4E09-AB97-02CD43025C67}" type="presOf" srcId="{0C517955-3387-4870-B6B7-DB62256D2FCB}" destId="{9F48ACBF-5BAE-4FDD-8D9C-6EE6DF0178C1}" srcOrd="0" destOrd="0" presId="urn:microsoft.com/office/officeart/2008/layout/AlternatingHexagons"/>
    <dgm:cxn modelId="{23AC8B6E-EA7B-492E-B6C3-6FDA7DE45F1E}" srcId="{6CA291EC-DA7A-474D-8625-D5A141E243A2}" destId="{8AA4CAF9-CFEF-4961-BF77-9FB49618C5AA}" srcOrd="0" destOrd="0" parTransId="{E5269B7A-9CBB-4689-8A3A-8C9AAB039751}" sibTransId="{F4ED4CF6-B694-49EB-BB66-CD963339EFE1}"/>
    <dgm:cxn modelId="{1A0A556F-96BF-471C-9F91-C0EFA51EEB83}" type="presOf" srcId="{31961D7D-0A0D-4AEA-B46D-BEF819C9E2F8}" destId="{7651C715-004F-42B1-9AB0-5D8F1C006942}" srcOrd="0" destOrd="0" presId="urn:microsoft.com/office/officeart/2008/layout/AlternatingHexagons"/>
    <dgm:cxn modelId="{87FAC951-BE86-4D4A-AE08-79508F59043C}" type="presOf" srcId="{56542934-0CEE-4FEA-9F60-FBAF204DDC53}" destId="{7ACF4B02-5BAE-44EE-A7DF-11D66D82E3FB}" srcOrd="0" destOrd="0" presId="urn:microsoft.com/office/officeart/2008/layout/AlternatingHexagons"/>
    <dgm:cxn modelId="{6F405780-3336-4AD8-A292-A08167F4AF7C}" type="presOf" srcId="{DD72A3FC-9394-40BB-9511-6881154C46C5}" destId="{1F872854-BD4A-4BA2-88A6-1A4EC48916CB}" srcOrd="0" destOrd="0" presId="urn:microsoft.com/office/officeart/2008/layout/AlternatingHexagons"/>
    <dgm:cxn modelId="{DEF10282-A8EC-41F0-80EC-FEF137400C25}" srcId="{3349573F-5A5E-45BD-BA17-26EED3537EF4}" destId="{CA4B01F2-42C2-4A08-A792-218299A3FB84}" srcOrd="0" destOrd="0" parTransId="{83204D18-A606-4C9E-BFB4-B4ECB07E4FE9}" sibTransId="{AA1FD873-FD8C-405E-B27C-943F096DF611}"/>
    <dgm:cxn modelId="{4CEDC79C-284B-4F55-A741-CF9759346803}" srcId="{6CA291EC-DA7A-474D-8625-D5A141E243A2}" destId="{3349573F-5A5E-45BD-BA17-26EED3537EF4}" srcOrd="3" destOrd="0" parTransId="{DBDB92EC-C8D1-41E7-BF80-D39BF4D42E94}" sibTransId="{147787D2-E0A6-4F77-814A-46E2818CC07F}"/>
    <dgm:cxn modelId="{43FB5EA1-05D0-4193-A8A4-A7C590D8C1F9}" type="presOf" srcId="{F4ED4CF6-B694-49EB-BB66-CD963339EFE1}" destId="{6B1696D4-E2E1-42A0-BD21-0213F9F41285}" srcOrd="0" destOrd="0" presId="urn:microsoft.com/office/officeart/2008/layout/AlternatingHexagons"/>
    <dgm:cxn modelId="{7A9B1ABD-8F58-45A2-9CD7-7933FA29D98C}" type="presOf" srcId="{2ADABDF4-1C5B-44CE-94B0-C18E5D56784C}" destId="{A9637FA9-9D72-41A9-9C79-DB8C0EB5B3A5}" srcOrd="0" destOrd="0" presId="urn:microsoft.com/office/officeart/2008/layout/AlternatingHexagons"/>
    <dgm:cxn modelId="{8FFF22C1-906A-45D0-AE64-4894D80FF7B1}" srcId="{6CA291EC-DA7A-474D-8625-D5A141E243A2}" destId="{F8F7DB91-F2B5-4DF8-8262-2906A66EE061}" srcOrd="1" destOrd="0" parTransId="{E21FB26E-25BB-45EB-98C2-3C652B9FB035}" sibTransId="{DD72A3FC-9394-40BB-9511-6881154C46C5}"/>
    <dgm:cxn modelId="{1218DBE6-C1A1-4AF9-94C3-9D58AD1CD820}" srcId="{6CA291EC-DA7A-474D-8625-D5A141E243A2}" destId="{56542934-0CEE-4FEA-9F60-FBAF204DDC53}" srcOrd="2" destOrd="0" parTransId="{2F62BD47-6BD9-417D-A813-F51915AADD44}" sibTransId="{0888A9E5-9232-4C3B-B1A2-F10F93EC83F9}"/>
    <dgm:cxn modelId="{DCE7D7E8-F846-4D0D-9081-EE340EB8D4F7}" type="presOf" srcId="{CA4B01F2-42C2-4A08-A792-218299A3FB84}" destId="{BF13B8E3-FD09-463C-8671-01658DF6C4EB}" srcOrd="0" destOrd="0" presId="urn:microsoft.com/office/officeart/2008/layout/AlternatingHexagons"/>
    <dgm:cxn modelId="{736E28EC-07C7-4460-9E92-673769743E3C}" type="presOf" srcId="{F8F7DB91-F2B5-4DF8-8262-2906A66EE061}" destId="{88B06735-7056-44C3-B759-2493B11703D9}" srcOrd="0" destOrd="0" presId="urn:microsoft.com/office/officeart/2008/layout/AlternatingHexagons"/>
    <dgm:cxn modelId="{21CE0BFD-5678-426C-9117-8FB8F7BDAA01}" type="presOf" srcId="{147787D2-E0A6-4F77-814A-46E2818CC07F}" destId="{52972216-63E0-4CD6-8BBD-70161990F831}" srcOrd="0" destOrd="0" presId="urn:microsoft.com/office/officeart/2008/layout/AlternatingHexagons"/>
    <dgm:cxn modelId="{F9E0B1E9-CC2C-4B51-AD63-11C6DF62D040}" type="presParOf" srcId="{C9111BAC-EA8E-4663-82FC-1E8FB430F822}" destId="{AB96A36A-1B55-47B7-81C3-93C79877F04C}" srcOrd="0" destOrd="0" presId="urn:microsoft.com/office/officeart/2008/layout/AlternatingHexagons"/>
    <dgm:cxn modelId="{7C7EFE83-9CAE-4FB8-8785-58A1D73A9A77}" type="presParOf" srcId="{AB96A36A-1B55-47B7-81C3-93C79877F04C}" destId="{8D6BC144-222D-445C-8393-001903CFCD40}" srcOrd="0" destOrd="0" presId="urn:microsoft.com/office/officeart/2008/layout/AlternatingHexagons"/>
    <dgm:cxn modelId="{4AA7AEFA-CD02-4761-90F2-5284875EA6C4}" type="presParOf" srcId="{AB96A36A-1B55-47B7-81C3-93C79877F04C}" destId="{9F48ACBF-5BAE-4FDD-8D9C-6EE6DF0178C1}" srcOrd="1" destOrd="0" presId="urn:microsoft.com/office/officeart/2008/layout/AlternatingHexagons"/>
    <dgm:cxn modelId="{AB72E2AF-63BB-4B92-94DF-C26CF5DE929C}" type="presParOf" srcId="{AB96A36A-1B55-47B7-81C3-93C79877F04C}" destId="{E9B2262E-3B88-42CD-BD15-C66A953277C0}" srcOrd="2" destOrd="0" presId="urn:microsoft.com/office/officeart/2008/layout/AlternatingHexagons"/>
    <dgm:cxn modelId="{320B0067-EB3D-4881-A108-0279566AF89E}" type="presParOf" srcId="{AB96A36A-1B55-47B7-81C3-93C79877F04C}" destId="{85E64BC4-0ED0-4071-89C5-C35A429EB6C5}" srcOrd="3" destOrd="0" presId="urn:microsoft.com/office/officeart/2008/layout/AlternatingHexagons"/>
    <dgm:cxn modelId="{EDB4EBE5-466B-4E41-951C-5C29CE4D7A57}" type="presParOf" srcId="{AB96A36A-1B55-47B7-81C3-93C79877F04C}" destId="{6B1696D4-E2E1-42A0-BD21-0213F9F41285}" srcOrd="4" destOrd="0" presId="urn:microsoft.com/office/officeart/2008/layout/AlternatingHexagons"/>
    <dgm:cxn modelId="{B0BC383D-FF4E-4FEA-BF53-A89BB6A61976}" type="presParOf" srcId="{C9111BAC-EA8E-4663-82FC-1E8FB430F822}" destId="{06424B00-03DC-46C9-9619-B05161AB8CA1}" srcOrd="1" destOrd="0" presId="urn:microsoft.com/office/officeart/2008/layout/AlternatingHexagons"/>
    <dgm:cxn modelId="{DFD982DC-2B9F-48B3-BA49-EDD857D2BF16}" type="presParOf" srcId="{C9111BAC-EA8E-4663-82FC-1E8FB430F822}" destId="{7AA0A69A-240B-4597-98D1-A38E8C3F13BE}" srcOrd="2" destOrd="0" presId="urn:microsoft.com/office/officeart/2008/layout/AlternatingHexagons"/>
    <dgm:cxn modelId="{D67D0EFB-181C-4C49-8E02-7254483AED3E}" type="presParOf" srcId="{7AA0A69A-240B-4597-98D1-A38E8C3F13BE}" destId="{88B06735-7056-44C3-B759-2493B11703D9}" srcOrd="0" destOrd="0" presId="urn:microsoft.com/office/officeart/2008/layout/AlternatingHexagons"/>
    <dgm:cxn modelId="{D6DA41B5-D270-41E2-854C-5FAFC8B3F48B}" type="presParOf" srcId="{7AA0A69A-240B-4597-98D1-A38E8C3F13BE}" destId="{A9637FA9-9D72-41A9-9C79-DB8C0EB5B3A5}" srcOrd="1" destOrd="0" presId="urn:microsoft.com/office/officeart/2008/layout/AlternatingHexagons"/>
    <dgm:cxn modelId="{2EAF523E-23DE-4EE7-A3C4-2E0B29CB4598}" type="presParOf" srcId="{7AA0A69A-240B-4597-98D1-A38E8C3F13BE}" destId="{CE3F0BB4-5A45-4C31-A99E-4164EF219FF3}" srcOrd="2" destOrd="0" presId="urn:microsoft.com/office/officeart/2008/layout/AlternatingHexagons"/>
    <dgm:cxn modelId="{E5C39795-BC57-4AEB-BCCE-7DFF8FE6EC88}" type="presParOf" srcId="{7AA0A69A-240B-4597-98D1-A38E8C3F13BE}" destId="{6124D96E-42A3-4ABF-BF61-ADB9E23048D3}" srcOrd="3" destOrd="0" presId="urn:microsoft.com/office/officeart/2008/layout/AlternatingHexagons"/>
    <dgm:cxn modelId="{330AC085-630A-4A12-9284-3E2AB9AEC825}" type="presParOf" srcId="{7AA0A69A-240B-4597-98D1-A38E8C3F13BE}" destId="{1F872854-BD4A-4BA2-88A6-1A4EC48916CB}" srcOrd="4" destOrd="0" presId="urn:microsoft.com/office/officeart/2008/layout/AlternatingHexagons"/>
    <dgm:cxn modelId="{975DCDC1-8ED1-451B-B90A-45C82DB3AFCA}" type="presParOf" srcId="{C9111BAC-EA8E-4663-82FC-1E8FB430F822}" destId="{D71FC3E3-9743-4BC8-9101-063F1A7C78ED}" srcOrd="3" destOrd="0" presId="urn:microsoft.com/office/officeart/2008/layout/AlternatingHexagons"/>
    <dgm:cxn modelId="{1FDAAF8A-179B-44BE-9249-E02B8590F895}" type="presParOf" srcId="{C9111BAC-EA8E-4663-82FC-1E8FB430F822}" destId="{AF90E598-387C-447C-9915-C39152242E3E}" srcOrd="4" destOrd="0" presId="urn:microsoft.com/office/officeart/2008/layout/AlternatingHexagons"/>
    <dgm:cxn modelId="{802DFB85-D2BD-4CFE-B159-8029AC858823}" type="presParOf" srcId="{AF90E598-387C-447C-9915-C39152242E3E}" destId="{7ACF4B02-5BAE-44EE-A7DF-11D66D82E3FB}" srcOrd="0" destOrd="0" presId="urn:microsoft.com/office/officeart/2008/layout/AlternatingHexagons"/>
    <dgm:cxn modelId="{433983EC-4F3B-43E8-AC61-5FD11BDD5382}" type="presParOf" srcId="{AF90E598-387C-447C-9915-C39152242E3E}" destId="{7651C715-004F-42B1-9AB0-5D8F1C006942}" srcOrd="1" destOrd="0" presId="urn:microsoft.com/office/officeart/2008/layout/AlternatingHexagons"/>
    <dgm:cxn modelId="{3D35E05C-4725-4D22-B6EE-FA37830773DD}" type="presParOf" srcId="{AF90E598-387C-447C-9915-C39152242E3E}" destId="{915C6C21-0E5C-45B3-A66B-416F13203CB0}" srcOrd="2" destOrd="0" presId="urn:microsoft.com/office/officeart/2008/layout/AlternatingHexagons"/>
    <dgm:cxn modelId="{7282563A-1FBF-4DB4-AB11-F58C0CDE63DA}" type="presParOf" srcId="{AF90E598-387C-447C-9915-C39152242E3E}" destId="{4E37D7F8-7C0A-40F3-B684-C14F5D74F957}" srcOrd="3" destOrd="0" presId="urn:microsoft.com/office/officeart/2008/layout/AlternatingHexagons"/>
    <dgm:cxn modelId="{B5883D59-FC09-4C05-83DE-B08559C28218}" type="presParOf" srcId="{AF90E598-387C-447C-9915-C39152242E3E}" destId="{750C97F4-574A-4BEC-84DC-35FBF23FCBC2}" srcOrd="4" destOrd="0" presId="urn:microsoft.com/office/officeart/2008/layout/AlternatingHexagons"/>
    <dgm:cxn modelId="{2841958B-2C46-4120-B1DF-6A37ACFD6BFF}" type="presParOf" srcId="{C9111BAC-EA8E-4663-82FC-1E8FB430F822}" destId="{0C5D207A-ACE0-4506-B135-8A3A55BF5AD3}" srcOrd="5" destOrd="0" presId="urn:microsoft.com/office/officeart/2008/layout/AlternatingHexagons"/>
    <dgm:cxn modelId="{620458C3-794C-42AD-82DE-8F0C29C22B51}" type="presParOf" srcId="{C9111BAC-EA8E-4663-82FC-1E8FB430F822}" destId="{406C5E3A-FD7A-4D13-A10B-FDDC9BA1F899}" srcOrd="6" destOrd="0" presId="urn:microsoft.com/office/officeart/2008/layout/AlternatingHexagons"/>
    <dgm:cxn modelId="{14E3468E-A695-4C97-9315-353BE8336296}" type="presParOf" srcId="{406C5E3A-FD7A-4D13-A10B-FDDC9BA1F899}" destId="{EB6886ED-7DC7-496E-B03E-7198A40C27E2}" srcOrd="0" destOrd="0" presId="urn:microsoft.com/office/officeart/2008/layout/AlternatingHexagons"/>
    <dgm:cxn modelId="{178C55F5-DF14-4611-9C2D-D970F43D4017}" type="presParOf" srcId="{406C5E3A-FD7A-4D13-A10B-FDDC9BA1F899}" destId="{BF13B8E3-FD09-463C-8671-01658DF6C4EB}" srcOrd="1" destOrd="0" presId="urn:microsoft.com/office/officeart/2008/layout/AlternatingHexagons"/>
    <dgm:cxn modelId="{B907B015-D76D-4338-890A-EA60E0D20FE5}" type="presParOf" srcId="{406C5E3A-FD7A-4D13-A10B-FDDC9BA1F899}" destId="{8FE213BE-A695-4317-97AA-2EC3C3ED6EC1}" srcOrd="2" destOrd="0" presId="urn:microsoft.com/office/officeart/2008/layout/AlternatingHexagons"/>
    <dgm:cxn modelId="{D80990E7-EE7B-462C-8D93-D27A6DD54406}" type="presParOf" srcId="{406C5E3A-FD7A-4D13-A10B-FDDC9BA1F899}" destId="{52D477DB-D402-44F0-92BE-2C14E05DB6CB}" srcOrd="3" destOrd="0" presId="urn:microsoft.com/office/officeart/2008/layout/AlternatingHexagons"/>
    <dgm:cxn modelId="{6FD79CD0-8814-46AF-8627-204F1B06D6EA}" type="presParOf" srcId="{406C5E3A-FD7A-4D13-A10B-FDDC9BA1F899}" destId="{52972216-63E0-4CD6-8BBD-70161990F831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CA291EC-DA7A-474D-8625-D5A141E243A2}" type="doc">
      <dgm:prSet loTypeId="urn:microsoft.com/office/officeart/2005/8/layout/lProcess2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AA4CAF9-CFEF-4961-BF77-9FB49618C5AA}">
      <dgm:prSet phldrT="[Text]"/>
      <dgm:spPr/>
      <dgm:t>
        <a:bodyPr/>
        <a:lstStyle/>
        <a:p>
          <a:r>
            <a:rPr lang="en-US" b="1" dirty="0"/>
            <a:t>Genesis</a:t>
          </a:r>
        </a:p>
      </dgm:t>
    </dgm:pt>
    <dgm:pt modelId="{E5269B7A-9CBB-4689-8A3A-8C9AAB039751}" type="parTrans" cxnId="{23AC8B6E-EA7B-492E-B6C3-6FDA7DE45F1E}">
      <dgm:prSet/>
      <dgm:spPr/>
      <dgm:t>
        <a:bodyPr/>
        <a:lstStyle/>
        <a:p>
          <a:endParaRPr lang="en-US"/>
        </a:p>
      </dgm:t>
    </dgm:pt>
    <dgm:pt modelId="{F4ED4CF6-B694-49EB-BB66-CD963339EFE1}" type="sibTrans" cxnId="{23AC8B6E-EA7B-492E-B6C3-6FDA7DE45F1E}">
      <dgm:prSet/>
      <dgm:spPr/>
      <dgm:t>
        <a:bodyPr/>
        <a:lstStyle/>
        <a:p>
          <a:endParaRPr lang="en-US"/>
        </a:p>
      </dgm:t>
    </dgm:pt>
    <dgm:pt modelId="{0C517955-3387-4870-B6B7-DB62256D2FCB}">
      <dgm:prSet phldrT="[Text]"/>
      <dgm:spPr/>
      <dgm:t>
        <a:bodyPr/>
        <a:lstStyle/>
        <a:p>
          <a:pPr>
            <a:buNone/>
          </a:pPr>
          <a:r>
            <a:rPr lang="en-US" dirty="0"/>
            <a:t>Rom. 4:17 | 1 Cor. 15:45</a:t>
          </a:r>
        </a:p>
      </dgm:t>
    </dgm:pt>
    <dgm:pt modelId="{28C288E3-C453-4652-9ECC-E28F217D670E}" type="parTrans" cxnId="{5ABC3166-3859-4D22-B89D-A0B16097692A}">
      <dgm:prSet/>
      <dgm:spPr/>
      <dgm:t>
        <a:bodyPr/>
        <a:lstStyle/>
        <a:p>
          <a:endParaRPr lang="en-US"/>
        </a:p>
      </dgm:t>
    </dgm:pt>
    <dgm:pt modelId="{26B5BCFE-9F9C-4028-B34E-4E1010BE1FB7}" type="sibTrans" cxnId="{5ABC3166-3859-4D22-B89D-A0B16097692A}">
      <dgm:prSet/>
      <dgm:spPr/>
      <dgm:t>
        <a:bodyPr/>
        <a:lstStyle/>
        <a:p>
          <a:endParaRPr lang="en-US"/>
        </a:p>
      </dgm:t>
    </dgm:pt>
    <dgm:pt modelId="{F8F7DB91-F2B5-4DF8-8262-2906A66EE061}">
      <dgm:prSet phldrT="[Text]"/>
      <dgm:spPr/>
      <dgm:t>
        <a:bodyPr/>
        <a:lstStyle/>
        <a:p>
          <a:r>
            <a:rPr lang="en-US" b="1" dirty="0"/>
            <a:t>Exodus</a:t>
          </a:r>
        </a:p>
      </dgm:t>
    </dgm:pt>
    <dgm:pt modelId="{E21FB26E-25BB-45EB-98C2-3C652B9FB035}" type="parTrans" cxnId="{8FFF22C1-906A-45D0-AE64-4894D80FF7B1}">
      <dgm:prSet/>
      <dgm:spPr/>
      <dgm:t>
        <a:bodyPr/>
        <a:lstStyle/>
        <a:p>
          <a:endParaRPr lang="en-US"/>
        </a:p>
      </dgm:t>
    </dgm:pt>
    <dgm:pt modelId="{DD72A3FC-9394-40BB-9511-6881154C46C5}" type="sibTrans" cxnId="{8FFF22C1-906A-45D0-AE64-4894D80FF7B1}">
      <dgm:prSet/>
      <dgm:spPr/>
      <dgm:t>
        <a:bodyPr/>
        <a:lstStyle/>
        <a:p>
          <a:endParaRPr lang="en-US"/>
        </a:p>
      </dgm:t>
    </dgm:pt>
    <dgm:pt modelId="{56542934-0CEE-4FEA-9F60-FBAF204DDC53}">
      <dgm:prSet phldrT="[Text]"/>
      <dgm:spPr/>
      <dgm:t>
        <a:bodyPr/>
        <a:lstStyle/>
        <a:p>
          <a:r>
            <a:rPr lang="en-US" b="1" dirty="0"/>
            <a:t>Leviticus</a:t>
          </a:r>
        </a:p>
      </dgm:t>
    </dgm:pt>
    <dgm:pt modelId="{2F62BD47-6BD9-417D-A813-F51915AADD44}" type="parTrans" cxnId="{1218DBE6-C1A1-4AF9-94C3-9D58AD1CD820}">
      <dgm:prSet/>
      <dgm:spPr/>
      <dgm:t>
        <a:bodyPr/>
        <a:lstStyle/>
        <a:p>
          <a:endParaRPr lang="en-US"/>
        </a:p>
      </dgm:t>
    </dgm:pt>
    <dgm:pt modelId="{0888A9E5-9232-4C3B-B1A2-F10F93EC83F9}" type="sibTrans" cxnId="{1218DBE6-C1A1-4AF9-94C3-9D58AD1CD820}">
      <dgm:prSet/>
      <dgm:spPr/>
      <dgm:t>
        <a:bodyPr/>
        <a:lstStyle/>
        <a:p>
          <a:endParaRPr lang="en-US"/>
        </a:p>
      </dgm:t>
    </dgm:pt>
    <dgm:pt modelId="{31961D7D-0A0D-4AEA-B46D-BEF819C9E2F8}">
      <dgm:prSet phldrT="[Text]"/>
      <dgm:spPr/>
      <dgm:t>
        <a:bodyPr/>
        <a:lstStyle/>
        <a:p>
          <a:pPr>
            <a:buNone/>
          </a:pPr>
          <a:r>
            <a:rPr lang="en-US" dirty="0"/>
            <a:t>Rom. 13:9 | 1 Pet. 1:16</a:t>
          </a:r>
        </a:p>
      </dgm:t>
    </dgm:pt>
    <dgm:pt modelId="{263039DB-7EB1-4B07-8F12-0678515F28E7}" type="parTrans" cxnId="{DCF2893E-9CCF-46E7-B464-042F73D9EFE7}">
      <dgm:prSet/>
      <dgm:spPr/>
      <dgm:t>
        <a:bodyPr/>
        <a:lstStyle/>
        <a:p>
          <a:endParaRPr lang="en-US"/>
        </a:p>
      </dgm:t>
    </dgm:pt>
    <dgm:pt modelId="{8ED7F710-361F-493C-A0A7-9E7BBBE4D63D}" type="sibTrans" cxnId="{DCF2893E-9CCF-46E7-B464-042F73D9EFE7}">
      <dgm:prSet/>
      <dgm:spPr/>
      <dgm:t>
        <a:bodyPr/>
        <a:lstStyle/>
        <a:p>
          <a:endParaRPr lang="en-US"/>
        </a:p>
      </dgm:t>
    </dgm:pt>
    <dgm:pt modelId="{3349573F-5A5E-45BD-BA17-26EED3537EF4}">
      <dgm:prSet phldrT="[Text]"/>
      <dgm:spPr/>
      <dgm:t>
        <a:bodyPr/>
        <a:lstStyle/>
        <a:p>
          <a:r>
            <a:rPr lang="en-US" b="1" dirty="0"/>
            <a:t>Numbers</a:t>
          </a:r>
        </a:p>
      </dgm:t>
    </dgm:pt>
    <dgm:pt modelId="{DBDB92EC-C8D1-41E7-BF80-D39BF4D42E94}" type="parTrans" cxnId="{4CEDC79C-284B-4F55-A741-CF9759346803}">
      <dgm:prSet/>
      <dgm:spPr/>
      <dgm:t>
        <a:bodyPr/>
        <a:lstStyle/>
        <a:p>
          <a:endParaRPr lang="en-US"/>
        </a:p>
      </dgm:t>
    </dgm:pt>
    <dgm:pt modelId="{147787D2-E0A6-4F77-814A-46E2818CC07F}" type="sibTrans" cxnId="{4CEDC79C-284B-4F55-A741-CF9759346803}">
      <dgm:prSet/>
      <dgm:spPr/>
      <dgm:t>
        <a:bodyPr/>
        <a:lstStyle/>
        <a:p>
          <a:endParaRPr lang="en-US"/>
        </a:p>
      </dgm:t>
    </dgm:pt>
    <dgm:pt modelId="{CA4B01F2-42C2-4A08-A792-218299A3FB84}">
      <dgm:prSet phldrT="[Text]"/>
      <dgm:spPr/>
      <dgm:t>
        <a:bodyPr/>
        <a:lstStyle/>
        <a:p>
          <a:pPr>
            <a:buNone/>
          </a:pPr>
          <a:r>
            <a:rPr lang="en-US" dirty="0"/>
            <a:t>Acts 13:18 | 1 Cor. 10:8-10</a:t>
          </a:r>
        </a:p>
      </dgm:t>
    </dgm:pt>
    <dgm:pt modelId="{83204D18-A606-4C9E-BFB4-B4ECB07E4FE9}" type="parTrans" cxnId="{DEF10282-A8EC-41F0-80EC-FEF137400C25}">
      <dgm:prSet/>
      <dgm:spPr/>
      <dgm:t>
        <a:bodyPr/>
        <a:lstStyle/>
        <a:p>
          <a:endParaRPr lang="en-US"/>
        </a:p>
      </dgm:t>
    </dgm:pt>
    <dgm:pt modelId="{AA1FD873-FD8C-405E-B27C-943F096DF611}" type="sibTrans" cxnId="{DEF10282-A8EC-41F0-80EC-FEF137400C25}">
      <dgm:prSet/>
      <dgm:spPr/>
      <dgm:t>
        <a:bodyPr/>
        <a:lstStyle/>
        <a:p>
          <a:endParaRPr lang="en-US"/>
        </a:p>
      </dgm:t>
    </dgm:pt>
    <dgm:pt modelId="{2ADABDF4-1C5B-44CE-94B0-C18E5D56784C}">
      <dgm:prSet phldrT="[Text]"/>
      <dgm:spPr/>
      <dgm:t>
        <a:bodyPr/>
        <a:lstStyle/>
        <a:p>
          <a:pPr>
            <a:buNone/>
          </a:pPr>
          <a:r>
            <a:rPr lang="en-US" dirty="0"/>
            <a:t>Rom. 7:7; 9:15 | 2 Cor. 8:15</a:t>
          </a:r>
        </a:p>
      </dgm:t>
    </dgm:pt>
    <dgm:pt modelId="{1E984CCC-FE27-4D2C-9BBB-D3A7B3C43758}" type="parTrans" cxnId="{EB02F513-DCB2-410A-A336-CF7593EBD6E0}">
      <dgm:prSet/>
      <dgm:spPr/>
      <dgm:t>
        <a:bodyPr/>
        <a:lstStyle/>
        <a:p>
          <a:endParaRPr lang="en-US"/>
        </a:p>
      </dgm:t>
    </dgm:pt>
    <dgm:pt modelId="{8E4EFB3F-303E-4732-B3F5-9A30B4176643}" type="sibTrans" cxnId="{EB02F513-DCB2-410A-A336-CF7593EBD6E0}">
      <dgm:prSet/>
      <dgm:spPr/>
      <dgm:t>
        <a:bodyPr/>
        <a:lstStyle/>
        <a:p>
          <a:endParaRPr lang="en-US"/>
        </a:p>
      </dgm:t>
    </dgm:pt>
    <dgm:pt modelId="{CBF8BAA2-17E5-47E9-AB21-F76D0EA9FD59}">
      <dgm:prSet phldrT="[Text]"/>
      <dgm:spPr/>
      <dgm:t>
        <a:bodyPr/>
        <a:lstStyle/>
        <a:p>
          <a:r>
            <a:rPr lang="en-US" b="1" spc="0" dirty="0"/>
            <a:t>Deuteronomy</a:t>
          </a:r>
        </a:p>
      </dgm:t>
    </dgm:pt>
    <dgm:pt modelId="{80DEB981-3CA2-43F2-9B22-4E5EC5F8ED59}" type="parTrans" cxnId="{195BDB64-2963-4DE8-BA0F-995181FCA460}">
      <dgm:prSet/>
      <dgm:spPr/>
      <dgm:t>
        <a:bodyPr/>
        <a:lstStyle/>
        <a:p>
          <a:endParaRPr lang="en-US"/>
        </a:p>
      </dgm:t>
    </dgm:pt>
    <dgm:pt modelId="{59EFB961-C352-4E57-BE0D-18EF929FD086}" type="sibTrans" cxnId="{195BDB64-2963-4DE8-BA0F-995181FCA460}">
      <dgm:prSet/>
      <dgm:spPr/>
      <dgm:t>
        <a:bodyPr/>
        <a:lstStyle/>
        <a:p>
          <a:endParaRPr lang="en-US"/>
        </a:p>
      </dgm:t>
    </dgm:pt>
    <dgm:pt modelId="{C4E8F081-E395-4B83-BD91-40E37C6296D6}">
      <dgm:prSet phldrT="[Text]"/>
      <dgm:spPr/>
      <dgm:t>
        <a:bodyPr/>
        <a:lstStyle/>
        <a:p>
          <a:pPr>
            <a:buNone/>
          </a:pPr>
          <a:r>
            <a:rPr lang="en-US" dirty="0"/>
            <a:t>Acts 3:22 | Rom.10:19</a:t>
          </a:r>
        </a:p>
      </dgm:t>
    </dgm:pt>
    <dgm:pt modelId="{95F7F079-5A1B-4421-B66A-C356555E2D17}" type="sibTrans" cxnId="{12432FFB-6E20-48C5-B18B-989EE29DEFAB}">
      <dgm:prSet/>
      <dgm:spPr/>
      <dgm:t>
        <a:bodyPr/>
        <a:lstStyle/>
        <a:p>
          <a:endParaRPr lang="en-US"/>
        </a:p>
      </dgm:t>
    </dgm:pt>
    <dgm:pt modelId="{1434F7BC-23FA-4D68-84D7-59248A6708FD}" type="parTrans" cxnId="{12432FFB-6E20-48C5-B18B-989EE29DEFAB}">
      <dgm:prSet/>
      <dgm:spPr/>
      <dgm:t>
        <a:bodyPr/>
        <a:lstStyle/>
        <a:p>
          <a:endParaRPr lang="en-US"/>
        </a:p>
      </dgm:t>
    </dgm:pt>
    <dgm:pt modelId="{1E14512B-9755-480C-A9C5-0666AB058D3F}">
      <dgm:prSet phldrT="[Text]"/>
      <dgm:spPr/>
      <dgm:t>
        <a:bodyPr/>
        <a:lstStyle/>
        <a:p>
          <a:r>
            <a:rPr lang="en-US" b="1" dirty="0"/>
            <a:t>Law of Moses</a:t>
          </a:r>
        </a:p>
      </dgm:t>
    </dgm:pt>
    <dgm:pt modelId="{972623F5-4B6E-4118-961E-E5BA415055DA}" type="parTrans" cxnId="{D31D0E84-9A66-4BB7-8AE2-705691C6AAA0}">
      <dgm:prSet/>
      <dgm:spPr/>
      <dgm:t>
        <a:bodyPr/>
        <a:lstStyle/>
        <a:p>
          <a:endParaRPr lang="en-US"/>
        </a:p>
      </dgm:t>
    </dgm:pt>
    <dgm:pt modelId="{B6DC3CA2-2246-4AD9-A1A6-E6C7952B66AA}" type="sibTrans" cxnId="{D31D0E84-9A66-4BB7-8AE2-705691C6AAA0}">
      <dgm:prSet/>
      <dgm:spPr/>
      <dgm:t>
        <a:bodyPr/>
        <a:lstStyle/>
        <a:p>
          <a:endParaRPr lang="en-US"/>
        </a:p>
      </dgm:t>
    </dgm:pt>
    <dgm:pt modelId="{7ABDBB07-1D6A-47CB-BD17-AFC346E54E45}" type="pres">
      <dgm:prSet presAssocID="{6CA291EC-DA7A-474D-8625-D5A141E243A2}" presName="theList" presStyleCnt="0">
        <dgm:presLayoutVars>
          <dgm:dir/>
          <dgm:animLvl val="lvl"/>
          <dgm:resizeHandles val="exact"/>
        </dgm:presLayoutVars>
      </dgm:prSet>
      <dgm:spPr/>
    </dgm:pt>
    <dgm:pt modelId="{1BAFB692-C7F5-42E1-A1EA-E9976999C99D}" type="pres">
      <dgm:prSet presAssocID="{1E14512B-9755-480C-A9C5-0666AB058D3F}" presName="compNode" presStyleCnt="0"/>
      <dgm:spPr/>
    </dgm:pt>
    <dgm:pt modelId="{7520C8E5-EA74-4311-AE62-4777EC9C3F5B}" type="pres">
      <dgm:prSet presAssocID="{1E14512B-9755-480C-A9C5-0666AB058D3F}" presName="aNode" presStyleLbl="bgShp" presStyleIdx="0" presStyleCnt="1"/>
      <dgm:spPr/>
    </dgm:pt>
    <dgm:pt modelId="{856F4629-45B9-4AF8-9525-8CE1D15AC591}" type="pres">
      <dgm:prSet presAssocID="{1E14512B-9755-480C-A9C5-0666AB058D3F}" presName="textNode" presStyleLbl="bgShp" presStyleIdx="0" presStyleCnt="1"/>
      <dgm:spPr/>
    </dgm:pt>
    <dgm:pt modelId="{859B7602-9819-4472-82D8-5A8D760A7BFF}" type="pres">
      <dgm:prSet presAssocID="{1E14512B-9755-480C-A9C5-0666AB058D3F}" presName="compChildNode" presStyleCnt="0"/>
      <dgm:spPr/>
    </dgm:pt>
    <dgm:pt modelId="{5A38395B-023C-417A-9F40-4BA7C20530E6}" type="pres">
      <dgm:prSet presAssocID="{1E14512B-9755-480C-A9C5-0666AB058D3F}" presName="theInnerList" presStyleCnt="0"/>
      <dgm:spPr/>
    </dgm:pt>
    <dgm:pt modelId="{C9291A03-F125-4FE3-B60B-51FF09F656DA}" type="pres">
      <dgm:prSet presAssocID="{8AA4CAF9-CFEF-4961-BF77-9FB49618C5AA}" presName="childNode" presStyleLbl="node1" presStyleIdx="0" presStyleCnt="5">
        <dgm:presLayoutVars>
          <dgm:bulletEnabled val="1"/>
        </dgm:presLayoutVars>
      </dgm:prSet>
      <dgm:spPr/>
    </dgm:pt>
    <dgm:pt modelId="{1E76F7B8-734E-4AAC-884B-7EA971EF51F9}" type="pres">
      <dgm:prSet presAssocID="{8AA4CAF9-CFEF-4961-BF77-9FB49618C5AA}" presName="aSpace2" presStyleCnt="0"/>
      <dgm:spPr/>
    </dgm:pt>
    <dgm:pt modelId="{02A98008-79EF-4F35-9194-78E675D72506}" type="pres">
      <dgm:prSet presAssocID="{F8F7DB91-F2B5-4DF8-8262-2906A66EE061}" presName="childNode" presStyleLbl="node1" presStyleIdx="1" presStyleCnt="5">
        <dgm:presLayoutVars>
          <dgm:bulletEnabled val="1"/>
        </dgm:presLayoutVars>
      </dgm:prSet>
      <dgm:spPr/>
    </dgm:pt>
    <dgm:pt modelId="{D7F77C11-DC3E-41D1-BD88-7C30CB7F9E16}" type="pres">
      <dgm:prSet presAssocID="{F8F7DB91-F2B5-4DF8-8262-2906A66EE061}" presName="aSpace2" presStyleCnt="0"/>
      <dgm:spPr/>
    </dgm:pt>
    <dgm:pt modelId="{0B624486-177C-409E-81E7-DC74212134BE}" type="pres">
      <dgm:prSet presAssocID="{56542934-0CEE-4FEA-9F60-FBAF204DDC53}" presName="childNode" presStyleLbl="node1" presStyleIdx="2" presStyleCnt="5">
        <dgm:presLayoutVars>
          <dgm:bulletEnabled val="1"/>
        </dgm:presLayoutVars>
      </dgm:prSet>
      <dgm:spPr/>
    </dgm:pt>
    <dgm:pt modelId="{286CF84F-749A-42D1-8A80-150E113016DC}" type="pres">
      <dgm:prSet presAssocID="{56542934-0CEE-4FEA-9F60-FBAF204DDC53}" presName="aSpace2" presStyleCnt="0"/>
      <dgm:spPr/>
    </dgm:pt>
    <dgm:pt modelId="{3807F0D9-E37B-4935-8E34-5AF3E07EE36F}" type="pres">
      <dgm:prSet presAssocID="{3349573F-5A5E-45BD-BA17-26EED3537EF4}" presName="childNode" presStyleLbl="node1" presStyleIdx="3" presStyleCnt="5">
        <dgm:presLayoutVars>
          <dgm:bulletEnabled val="1"/>
        </dgm:presLayoutVars>
      </dgm:prSet>
      <dgm:spPr/>
    </dgm:pt>
    <dgm:pt modelId="{B4D4BC07-1D7C-444F-BA77-F0F6EBD3FAC6}" type="pres">
      <dgm:prSet presAssocID="{3349573F-5A5E-45BD-BA17-26EED3537EF4}" presName="aSpace2" presStyleCnt="0"/>
      <dgm:spPr/>
    </dgm:pt>
    <dgm:pt modelId="{662A7229-9563-470A-9A80-B2BBFE24E0C2}" type="pres">
      <dgm:prSet presAssocID="{CBF8BAA2-17E5-47E9-AB21-F76D0EA9FD59}" presName="childNode" presStyleLbl="node1" presStyleIdx="4" presStyleCnt="5">
        <dgm:presLayoutVars>
          <dgm:bulletEnabled val="1"/>
        </dgm:presLayoutVars>
      </dgm:prSet>
      <dgm:spPr/>
    </dgm:pt>
  </dgm:ptLst>
  <dgm:cxnLst>
    <dgm:cxn modelId="{EB02F513-DCB2-410A-A336-CF7593EBD6E0}" srcId="{F8F7DB91-F2B5-4DF8-8262-2906A66EE061}" destId="{2ADABDF4-1C5B-44CE-94B0-C18E5D56784C}" srcOrd="0" destOrd="0" parTransId="{1E984CCC-FE27-4D2C-9BBB-D3A7B3C43758}" sibTransId="{8E4EFB3F-303E-4732-B3F5-9A30B4176643}"/>
    <dgm:cxn modelId="{BCDEB51C-A157-4F75-82B3-747EB8BC4829}" type="presOf" srcId="{1E14512B-9755-480C-A9C5-0666AB058D3F}" destId="{7520C8E5-EA74-4311-AE62-4777EC9C3F5B}" srcOrd="0" destOrd="0" presId="urn:microsoft.com/office/officeart/2005/8/layout/lProcess2"/>
    <dgm:cxn modelId="{77567430-8537-4E1F-BAA8-C130F2277710}" type="presOf" srcId="{CBF8BAA2-17E5-47E9-AB21-F76D0EA9FD59}" destId="{662A7229-9563-470A-9A80-B2BBFE24E0C2}" srcOrd="0" destOrd="0" presId="urn:microsoft.com/office/officeart/2005/8/layout/lProcess2"/>
    <dgm:cxn modelId="{DCF2893E-9CCF-46E7-B464-042F73D9EFE7}" srcId="{56542934-0CEE-4FEA-9F60-FBAF204DDC53}" destId="{31961D7D-0A0D-4AEA-B46D-BEF819C9E2F8}" srcOrd="0" destOrd="0" parTransId="{263039DB-7EB1-4B07-8F12-0678515F28E7}" sibTransId="{8ED7F710-361F-493C-A0A7-9E7BBBE4D63D}"/>
    <dgm:cxn modelId="{60444A40-1F8B-456D-949D-9BC0B989E32A}" type="presOf" srcId="{6CA291EC-DA7A-474D-8625-D5A141E243A2}" destId="{7ABDBB07-1D6A-47CB-BD17-AFC346E54E45}" srcOrd="0" destOrd="0" presId="urn:microsoft.com/office/officeart/2005/8/layout/lProcess2"/>
    <dgm:cxn modelId="{195BDB64-2963-4DE8-BA0F-995181FCA460}" srcId="{1E14512B-9755-480C-A9C5-0666AB058D3F}" destId="{CBF8BAA2-17E5-47E9-AB21-F76D0EA9FD59}" srcOrd="4" destOrd="0" parTransId="{80DEB981-3CA2-43F2-9B22-4E5EC5F8ED59}" sibTransId="{59EFB961-C352-4E57-BE0D-18EF929FD086}"/>
    <dgm:cxn modelId="{5ABC3166-3859-4D22-B89D-A0B16097692A}" srcId="{8AA4CAF9-CFEF-4961-BF77-9FB49618C5AA}" destId="{0C517955-3387-4870-B6B7-DB62256D2FCB}" srcOrd="0" destOrd="0" parTransId="{28C288E3-C453-4652-9ECC-E28F217D670E}" sibTransId="{26B5BCFE-9F9C-4028-B34E-4E1010BE1FB7}"/>
    <dgm:cxn modelId="{23AC8B6E-EA7B-492E-B6C3-6FDA7DE45F1E}" srcId="{1E14512B-9755-480C-A9C5-0666AB058D3F}" destId="{8AA4CAF9-CFEF-4961-BF77-9FB49618C5AA}" srcOrd="0" destOrd="0" parTransId="{E5269B7A-9CBB-4689-8A3A-8C9AAB039751}" sibTransId="{F4ED4CF6-B694-49EB-BB66-CD963339EFE1}"/>
    <dgm:cxn modelId="{5270417A-AA19-45BD-85CA-55D41912ED0E}" type="presOf" srcId="{31961D7D-0A0D-4AEA-B46D-BEF819C9E2F8}" destId="{0B624486-177C-409E-81E7-DC74212134BE}" srcOrd="0" destOrd="1" presId="urn:microsoft.com/office/officeart/2005/8/layout/lProcess2"/>
    <dgm:cxn modelId="{38D3D57D-5995-4798-B5FA-7E66C4DF7D54}" type="presOf" srcId="{F8F7DB91-F2B5-4DF8-8262-2906A66EE061}" destId="{02A98008-79EF-4F35-9194-78E675D72506}" srcOrd="0" destOrd="0" presId="urn:microsoft.com/office/officeart/2005/8/layout/lProcess2"/>
    <dgm:cxn modelId="{DEF10282-A8EC-41F0-80EC-FEF137400C25}" srcId="{3349573F-5A5E-45BD-BA17-26EED3537EF4}" destId="{CA4B01F2-42C2-4A08-A792-218299A3FB84}" srcOrd="0" destOrd="0" parTransId="{83204D18-A606-4C9E-BFB4-B4ECB07E4FE9}" sibTransId="{AA1FD873-FD8C-405E-B27C-943F096DF611}"/>
    <dgm:cxn modelId="{7E5A5482-F41D-4D13-9B96-127753BB5371}" type="presOf" srcId="{8AA4CAF9-CFEF-4961-BF77-9FB49618C5AA}" destId="{C9291A03-F125-4FE3-B60B-51FF09F656DA}" srcOrd="0" destOrd="0" presId="urn:microsoft.com/office/officeart/2005/8/layout/lProcess2"/>
    <dgm:cxn modelId="{D31D0E84-9A66-4BB7-8AE2-705691C6AAA0}" srcId="{6CA291EC-DA7A-474D-8625-D5A141E243A2}" destId="{1E14512B-9755-480C-A9C5-0666AB058D3F}" srcOrd="0" destOrd="0" parTransId="{972623F5-4B6E-4118-961E-E5BA415055DA}" sibTransId="{B6DC3CA2-2246-4AD9-A1A6-E6C7952B66AA}"/>
    <dgm:cxn modelId="{39899790-04CA-46AB-A090-CD4C50D07FFF}" type="presOf" srcId="{CA4B01F2-42C2-4A08-A792-218299A3FB84}" destId="{3807F0D9-E37B-4935-8E34-5AF3E07EE36F}" srcOrd="0" destOrd="1" presId="urn:microsoft.com/office/officeart/2005/8/layout/lProcess2"/>
    <dgm:cxn modelId="{4CEDC79C-284B-4F55-A741-CF9759346803}" srcId="{1E14512B-9755-480C-A9C5-0666AB058D3F}" destId="{3349573F-5A5E-45BD-BA17-26EED3537EF4}" srcOrd="3" destOrd="0" parTransId="{DBDB92EC-C8D1-41E7-BF80-D39BF4D42E94}" sibTransId="{147787D2-E0A6-4F77-814A-46E2818CC07F}"/>
    <dgm:cxn modelId="{D60F11A5-AE58-40EE-A52D-6A71DF8124F7}" type="presOf" srcId="{0C517955-3387-4870-B6B7-DB62256D2FCB}" destId="{C9291A03-F125-4FE3-B60B-51FF09F656DA}" srcOrd="0" destOrd="1" presId="urn:microsoft.com/office/officeart/2005/8/layout/lProcess2"/>
    <dgm:cxn modelId="{767586AB-2E44-4C6E-97E3-D8ECD5096850}" type="presOf" srcId="{56542934-0CEE-4FEA-9F60-FBAF204DDC53}" destId="{0B624486-177C-409E-81E7-DC74212134BE}" srcOrd="0" destOrd="0" presId="urn:microsoft.com/office/officeart/2005/8/layout/lProcess2"/>
    <dgm:cxn modelId="{8FFF22C1-906A-45D0-AE64-4894D80FF7B1}" srcId="{1E14512B-9755-480C-A9C5-0666AB058D3F}" destId="{F8F7DB91-F2B5-4DF8-8262-2906A66EE061}" srcOrd="1" destOrd="0" parTransId="{E21FB26E-25BB-45EB-98C2-3C652B9FB035}" sibTransId="{DD72A3FC-9394-40BB-9511-6881154C46C5}"/>
    <dgm:cxn modelId="{C6D990CC-AF51-46B7-AD1F-31C9573C7416}" type="presOf" srcId="{3349573F-5A5E-45BD-BA17-26EED3537EF4}" destId="{3807F0D9-E37B-4935-8E34-5AF3E07EE36F}" srcOrd="0" destOrd="0" presId="urn:microsoft.com/office/officeart/2005/8/layout/lProcess2"/>
    <dgm:cxn modelId="{5E23E2D0-5AD8-4C12-A41A-C94D7024F836}" type="presOf" srcId="{C4E8F081-E395-4B83-BD91-40E37C6296D6}" destId="{662A7229-9563-470A-9A80-B2BBFE24E0C2}" srcOrd="0" destOrd="1" presId="urn:microsoft.com/office/officeart/2005/8/layout/lProcess2"/>
    <dgm:cxn modelId="{6255BBDE-CD33-44A3-9EE4-700B0724F1DF}" type="presOf" srcId="{1E14512B-9755-480C-A9C5-0666AB058D3F}" destId="{856F4629-45B9-4AF8-9525-8CE1D15AC591}" srcOrd="1" destOrd="0" presId="urn:microsoft.com/office/officeart/2005/8/layout/lProcess2"/>
    <dgm:cxn modelId="{1218DBE6-C1A1-4AF9-94C3-9D58AD1CD820}" srcId="{1E14512B-9755-480C-A9C5-0666AB058D3F}" destId="{56542934-0CEE-4FEA-9F60-FBAF204DDC53}" srcOrd="2" destOrd="0" parTransId="{2F62BD47-6BD9-417D-A813-F51915AADD44}" sibTransId="{0888A9E5-9232-4C3B-B1A2-F10F93EC83F9}"/>
    <dgm:cxn modelId="{FBF328F7-7AF5-434F-B61F-C5E176E5A214}" type="presOf" srcId="{2ADABDF4-1C5B-44CE-94B0-C18E5D56784C}" destId="{02A98008-79EF-4F35-9194-78E675D72506}" srcOrd="0" destOrd="1" presId="urn:microsoft.com/office/officeart/2005/8/layout/lProcess2"/>
    <dgm:cxn modelId="{12432FFB-6E20-48C5-B18B-989EE29DEFAB}" srcId="{CBF8BAA2-17E5-47E9-AB21-F76D0EA9FD59}" destId="{C4E8F081-E395-4B83-BD91-40E37C6296D6}" srcOrd="0" destOrd="0" parTransId="{1434F7BC-23FA-4D68-84D7-59248A6708FD}" sibTransId="{95F7F079-5A1B-4421-B66A-C356555E2D17}"/>
    <dgm:cxn modelId="{A17ABBDF-9113-414A-8A7C-04270DCEBAE3}" type="presParOf" srcId="{7ABDBB07-1D6A-47CB-BD17-AFC346E54E45}" destId="{1BAFB692-C7F5-42E1-A1EA-E9976999C99D}" srcOrd="0" destOrd="0" presId="urn:microsoft.com/office/officeart/2005/8/layout/lProcess2"/>
    <dgm:cxn modelId="{BC631928-312B-45CC-9251-CC5C4E7296BB}" type="presParOf" srcId="{1BAFB692-C7F5-42E1-A1EA-E9976999C99D}" destId="{7520C8E5-EA74-4311-AE62-4777EC9C3F5B}" srcOrd="0" destOrd="0" presId="urn:microsoft.com/office/officeart/2005/8/layout/lProcess2"/>
    <dgm:cxn modelId="{5FB8D2C2-D195-4D2E-8B6A-8428A921DCA9}" type="presParOf" srcId="{1BAFB692-C7F5-42E1-A1EA-E9976999C99D}" destId="{856F4629-45B9-4AF8-9525-8CE1D15AC591}" srcOrd="1" destOrd="0" presId="urn:microsoft.com/office/officeart/2005/8/layout/lProcess2"/>
    <dgm:cxn modelId="{9826F953-FB04-4450-B514-EBF643C993BA}" type="presParOf" srcId="{1BAFB692-C7F5-42E1-A1EA-E9976999C99D}" destId="{859B7602-9819-4472-82D8-5A8D760A7BFF}" srcOrd="2" destOrd="0" presId="urn:microsoft.com/office/officeart/2005/8/layout/lProcess2"/>
    <dgm:cxn modelId="{CE22469D-DF83-467B-A94D-BC27B42A9698}" type="presParOf" srcId="{859B7602-9819-4472-82D8-5A8D760A7BFF}" destId="{5A38395B-023C-417A-9F40-4BA7C20530E6}" srcOrd="0" destOrd="0" presId="urn:microsoft.com/office/officeart/2005/8/layout/lProcess2"/>
    <dgm:cxn modelId="{31DF6CEB-089F-4E85-85E9-B7509277C835}" type="presParOf" srcId="{5A38395B-023C-417A-9F40-4BA7C20530E6}" destId="{C9291A03-F125-4FE3-B60B-51FF09F656DA}" srcOrd="0" destOrd="0" presId="urn:microsoft.com/office/officeart/2005/8/layout/lProcess2"/>
    <dgm:cxn modelId="{A9B75B4F-2A98-408D-8AE7-DC1611174AD9}" type="presParOf" srcId="{5A38395B-023C-417A-9F40-4BA7C20530E6}" destId="{1E76F7B8-734E-4AAC-884B-7EA971EF51F9}" srcOrd="1" destOrd="0" presId="urn:microsoft.com/office/officeart/2005/8/layout/lProcess2"/>
    <dgm:cxn modelId="{78975705-78A7-4311-9070-7700544AE705}" type="presParOf" srcId="{5A38395B-023C-417A-9F40-4BA7C20530E6}" destId="{02A98008-79EF-4F35-9194-78E675D72506}" srcOrd="2" destOrd="0" presId="urn:microsoft.com/office/officeart/2005/8/layout/lProcess2"/>
    <dgm:cxn modelId="{D44F39A5-B2C4-4FE8-BFF2-347375013EE3}" type="presParOf" srcId="{5A38395B-023C-417A-9F40-4BA7C20530E6}" destId="{D7F77C11-DC3E-41D1-BD88-7C30CB7F9E16}" srcOrd="3" destOrd="0" presId="urn:microsoft.com/office/officeart/2005/8/layout/lProcess2"/>
    <dgm:cxn modelId="{2CAE224D-94AA-4549-9AD8-67585378C1E5}" type="presParOf" srcId="{5A38395B-023C-417A-9F40-4BA7C20530E6}" destId="{0B624486-177C-409E-81E7-DC74212134BE}" srcOrd="4" destOrd="0" presId="urn:microsoft.com/office/officeart/2005/8/layout/lProcess2"/>
    <dgm:cxn modelId="{C044BCE5-C7C7-48E0-B674-A38A3E040BBA}" type="presParOf" srcId="{5A38395B-023C-417A-9F40-4BA7C20530E6}" destId="{286CF84F-749A-42D1-8A80-150E113016DC}" srcOrd="5" destOrd="0" presId="urn:microsoft.com/office/officeart/2005/8/layout/lProcess2"/>
    <dgm:cxn modelId="{A932B2EE-9B31-4DC6-A474-DCA5BBBF3487}" type="presParOf" srcId="{5A38395B-023C-417A-9F40-4BA7C20530E6}" destId="{3807F0D9-E37B-4935-8E34-5AF3E07EE36F}" srcOrd="6" destOrd="0" presId="urn:microsoft.com/office/officeart/2005/8/layout/lProcess2"/>
    <dgm:cxn modelId="{BF24D2EE-A34F-4CFF-8D54-1759C77FBB05}" type="presParOf" srcId="{5A38395B-023C-417A-9F40-4BA7C20530E6}" destId="{B4D4BC07-1D7C-444F-BA77-F0F6EBD3FAC6}" srcOrd="7" destOrd="0" presId="urn:microsoft.com/office/officeart/2005/8/layout/lProcess2"/>
    <dgm:cxn modelId="{08669DB3-D362-447B-A526-DD2E6CB439DF}" type="presParOf" srcId="{5A38395B-023C-417A-9F40-4BA7C20530E6}" destId="{662A7229-9563-470A-9A80-B2BBFE24E0C2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CA291EC-DA7A-474D-8625-D5A141E243A2}" type="doc">
      <dgm:prSet loTypeId="urn:microsoft.com/office/officeart/2005/8/layout/lProcess2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8F7DB91-F2B5-4DF8-8262-2906A66EE061}">
      <dgm:prSet phldrT="[Text]"/>
      <dgm:spPr/>
      <dgm:t>
        <a:bodyPr/>
        <a:lstStyle/>
        <a:p>
          <a:r>
            <a:rPr lang="en-US" b="1" dirty="0"/>
            <a:t>Acts 1:16-20</a:t>
          </a:r>
        </a:p>
      </dgm:t>
    </dgm:pt>
    <dgm:pt modelId="{E21FB26E-25BB-45EB-98C2-3C652B9FB035}" type="parTrans" cxnId="{8FFF22C1-906A-45D0-AE64-4894D80FF7B1}">
      <dgm:prSet/>
      <dgm:spPr/>
      <dgm:t>
        <a:bodyPr/>
        <a:lstStyle/>
        <a:p>
          <a:endParaRPr lang="en-US"/>
        </a:p>
      </dgm:t>
    </dgm:pt>
    <dgm:pt modelId="{DD72A3FC-9394-40BB-9511-6881154C46C5}" type="sibTrans" cxnId="{8FFF22C1-906A-45D0-AE64-4894D80FF7B1}">
      <dgm:prSet/>
      <dgm:spPr/>
      <dgm:t>
        <a:bodyPr/>
        <a:lstStyle/>
        <a:p>
          <a:endParaRPr lang="en-US"/>
        </a:p>
      </dgm:t>
    </dgm:pt>
    <dgm:pt modelId="{2ADABDF4-1C5B-44CE-94B0-C18E5D56784C}">
      <dgm:prSet phldrT="[Text]"/>
      <dgm:spPr/>
      <dgm:t>
        <a:bodyPr/>
        <a:lstStyle/>
        <a:p>
          <a:pPr>
            <a:buNone/>
          </a:pPr>
          <a:r>
            <a:rPr lang="en-US" b="1" dirty="0"/>
            <a:t>Acts 13:32-37</a:t>
          </a:r>
        </a:p>
      </dgm:t>
    </dgm:pt>
    <dgm:pt modelId="{1E984CCC-FE27-4D2C-9BBB-D3A7B3C43758}" type="parTrans" cxnId="{EB02F513-DCB2-410A-A336-CF7593EBD6E0}">
      <dgm:prSet/>
      <dgm:spPr/>
      <dgm:t>
        <a:bodyPr/>
        <a:lstStyle/>
        <a:p>
          <a:endParaRPr lang="en-US"/>
        </a:p>
      </dgm:t>
    </dgm:pt>
    <dgm:pt modelId="{8E4EFB3F-303E-4732-B3F5-9A30B4176643}" type="sibTrans" cxnId="{EB02F513-DCB2-410A-A336-CF7593EBD6E0}">
      <dgm:prSet/>
      <dgm:spPr/>
      <dgm:t>
        <a:bodyPr/>
        <a:lstStyle/>
        <a:p>
          <a:endParaRPr lang="en-US"/>
        </a:p>
      </dgm:t>
    </dgm:pt>
    <dgm:pt modelId="{1E14512B-9755-480C-A9C5-0666AB058D3F}">
      <dgm:prSet phldrT="[Text]"/>
      <dgm:spPr/>
      <dgm:t>
        <a:bodyPr/>
        <a:lstStyle/>
        <a:p>
          <a:r>
            <a:rPr lang="en-US" b="1" dirty="0"/>
            <a:t>Book of Psalms</a:t>
          </a:r>
        </a:p>
      </dgm:t>
    </dgm:pt>
    <dgm:pt modelId="{972623F5-4B6E-4118-961E-E5BA415055DA}" type="parTrans" cxnId="{D31D0E84-9A66-4BB7-8AE2-705691C6AAA0}">
      <dgm:prSet/>
      <dgm:spPr/>
      <dgm:t>
        <a:bodyPr/>
        <a:lstStyle/>
        <a:p>
          <a:endParaRPr lang="en-US"/>
        </a:p>
      </dgm:t>
    </dgm:pt>
    <dgm:pt modelId="{B6DC3CA2-2246-4AD9-A1A6-E6C7952B66AA}" type="sibTrans" cxnId="{D31D0E84-9A66-4BB7-8AE2-705691C6AAA0}">
      <dgm:prSet/>
      <dgm:spPr/>
      <dgm:t>
        <a:bodyPr/>
        <a:lstStyle/>
        <a:p>
          <a:endParaRPr lang="en-US"/>
        </a:p>
      </dgm:t>
    </dgm:pt>
    <dgm:pt modelId="{E7830960-C2D3-40A4-A7E4-0D86C30A5541}">
      <dgm:prSet phldrT="[Text]"/>
      <dgm:spPr/>
      <dgm:t>
        <a:bodyPr/>
        <a:lstStyle/>
        <a:p>
          <a:r>
            <a:rPr lang="en-US" b="1" dirty="0"/>
            <a:t>Acts 2:25-32</a:t>
          </a:r>
        </a:p>
      </dgm:t>
    </dgm:pt>
    <dgm:pt modelId="{DAA392A3-B7BF-4024-BA30-814DE389697F}" type="parTrans" cxnId="{B6EE0CC9-BCED-4403-86F4-EA701EFA587A}">
      <dgm:prSet/>
      <dgm:spPr/>
      <dgm:t>
        <a:bodyPr/>
        <a:lstStyle/>
        <a:p>
          <a:endParaRPr lang="en-US"/>
        </a:p>
      </dgm:t>
    </dgm:pt>
    <dgm:pt modelId="{BCAD3190-FD68-4A7F-B9C7-52766FECC59C}" type="sibTrans" cxnId="{B6EE0CC9-BCED-4403-86F4-EA701EFA587A}">
      <dgm:prSet/>
      <dgm:spPr/>
      <dgm:t>
        <a:bodyPr/>
        <a:lstStyle/>
        <a:p>
          <a:endParaRPr lang="en-US"/>
        </a:p>
      </dgm:t>
    </dgm:pt>
    <dgm:pt modelId="{19C11A6B-809C-4B6F-871E-483D280FDE2B}">
      <dgm:prSet phldrT="[Text]"/>
      <dgm:spPr/>
      <dgm:t>
        <a:bodyPr/>
        <a:lstStyle/>
        <a:p>
          <a:pPr>
            <a:buNone/>
          </a:pPr>
          <a:r>
            <a:rPr lang="en-US" b="1" dirty="0"/>
            <a:t>Romans 11:9</a:t>
          </a:r>
        </a:p>
      </dgm:t>
    </dgm:pt>
    <dgm:pt modelId="{932BE26D-4674-4CA7-81A9-85D4B39EAB8D}" type="parTrans" cxnId="{9D3E6337-6ABE-44D1-AD8C-C33D81F19065}">
      <dgm:prSet/>
      <dgm:spPr/>
      <dgm:t>
        <a:bodyPr/>
        <a:lstStyle/>
        <a:p>
          <a:endParaRPr lang="en-US"/>
        </a:p>
      </dgm:t>
    </dgm:pt>
    <dgm:pt modelId="{561648B2-516E-458C-A917-DBA506944601}" type="sibTrans" cxnId="{9D3E6337-6ABE-44D1-AD8C-C33D81F19065}">
      <dgm:prSet/>
      <dgm:spPr/>
      <dgm:t>
        <a:bodyPr/>
        <a:lstStyle/>
        <a:p>
          <a:endParaRPr lang="en-US"/>
        </a:p>
      </dgm:t>
    </dgm:pt>
    <dgm:pt modelId="{7ABDBB07-1D6A-47CB-BD17-AFC346E54E45}" type="pres">
      <dgm:prSet presAssocID="{6CA291EC-DA7A-474D-8625-D5A141E243A2}" presName="theList" presStyleCnt="0">
        <dgm:presLayoutVars>
          <dgm:dir/>
          <dgm:animLvl val="lvl"/>
          <dgm:resizeHandles val="exact"/>
        </dgm:presLayoutVars>
      </dgm:prSet>
      <dgm:spPr/>
    </dgm:pt>
    <dgm:pt modelId="{1BAFB692-C7F5-42E1-A1EA-E9976999C99D}" type="pres">
      <dgm:prSet presAssocID="{1E14512B-9755-480C-A9C5-0666AB058D3F}" presName="compNode" presStyleCnt="0"/>
      <dgm:spPr/>
    </dgm:pt>
    <dgm:pt modelId="{7520C8E5-EA74-4311-AE62-4777EC9C3F5B}" type="pres">
      <dgm:prSet presAssocID="{1E14512B-9755-480C-A9C5-0666AB058D3F}" presName="aNode" presStyleLbl="bgShp" presStyleIdx="0" presStyleCnt="1"/>
      <dgm:spPr/>
    </dgm:pt>
    <dgm:pt modelId="{856F4629-45B9-4AF8-9525-8CE1D15AC591}" type="pres">
      <dgm:prSet presAssocID="{1E14512B-9755-480C-A9C5-0666AB058D3F}" presName="textNode" presStyleLbl="bgShp" presStyleIdx="0" presStyleCnt="1"/>
      <dgm:spPr/>
    </dgm:pt>
    <dgm:pt modelId="{859B7602-9819-4472-82D8-5A8D760A7BFF}" type="pres">
      <dgm:prSet presAssocID="{1E14512B-9755-480C-A9C5-0666AB058D3F}" presName="compChildNode" presStyleCnt="0"/>
      <dgm:spPr/>
    </dgm:pt>
    <dgm:pt modelId="{5A38395B-023C-417A-9F40-4BA7C20530E6}" type="pres">
      <dgm:prSet presAssocID="{1E14512B-9755-480C-A9C5-0666AB058D3F}" presName="theInnerList" presStyleCnt="0"/>
      <dgm:spPr/>
    </dgm:pt>
    <dgm:pt modelId="{EE56137E-7B77-4338-BD47-13CD2979AC34}" type="pres">
      <dgm:prSet presAssocID="{F8F7DB91-F2B5-4DF8-8262-2906A66EE061}" presName="childNode" presStyleLbl="node1" presStyleIdx="0" presStyleCnt="4">
        <dgm:presLayoutVars>
          <dgm:bulletEnabled val="1"/>
        </dgm:presLayoutVars>
      </dgm:prSet>
      <dgm:spPr/>
    </dgm:pt>
    <dgm:pt modelId="{BD632220-AA65-4F39-AE12-0FCDD078BEE0}" type="pres">
      <dgm:prSet presAssocID="{F8F7DB91-F2B5-4DF8-8262-2906A66EE061}" presName="aSpace2" presStyleCnt="0"/>
      <dgm:spPr/>
    </dgm:pt>
    <dgm:pt modelId="{C817F4B7-8869-4010-BE27-EEDE76E18DD1}" type="pres">
      <dgm:prSet presAssocID="{E7830960-C2D3-40A4-A7E4-0D86C30A5541}" presName="childNode" presStyleLbl="node1" presStyleIdx="1" presStyleCnt="4">
        <dgm:presLayoutVars>
          <dgm:bulletEnabled val="1"/>
        </dgm:presLayoutVars>
      </dgm:prSet>
      <dgm:spPr/>
    </dgm:pt>
    <dgm:pt modelId="{1B247F05-801A-43FF-A56F-E4B7DDC79A7A}" type="pres">
      <dgm:prSet presAssocID="{E7830960-C2D3-40A4-A7E4-0D86C30A5541}" presName="aSpace2" presStyleCnt="0"/>
      <dgm:spPr/>
    </dgm:pt>
    <dgm:pt modelId="{9B0CC7FB-04E5-4103-A2FA-D7B51F286E02}" type="pres">
      <dgm:prSet presAssocID="{2ADABDF4-1C5B-44CE-94B0-C18E5D56784C}" presName="childNode" presStyleLbl="node1" presStyleIdx="2" presStyleCnt="4">
        <dgm:presLayoutVars>
          <dgm:bulletEnabled val="1"/>
        </dgm:presLayoutVars>
      </dgm:prSet>
      <dgm:spPr/>
    </dgm:pt>
    <dgm:pt modelId="{14333872-243D-49BE-A450-A72726DBB93B}" type="pres">
      <dgm:prSet presAssocID="{2ADABDF4-1C5B-44CE-94B0-C18E5D56784C}" presName="aSpace2" presStyleCnt="0"/>
      <dgm:spPr/>
    </dgm:pt>
    <dgm:pt modelId="{5C111DF8-2E27-413E-8535-48868EEE1EDE}" type="pres">
      <dgm:prSet presAssocID="{19C11A6B-809C-4B6F-871E-483D280FDE2B}" presName="childNode" presStyleLbl="node1" presStyleIdx="3" presStyleCnt="4">
        <dgm:presLayoutVars>
          <dgm:bulletEnabled val="1"/>
        </dgm:presLayoutVars>
      </dgm:prSet>
      <dgm:spPr/>
    </dgm:pt>
  </dgm:ptLst>
  <dgm:cxnLst>
    <dgm:cxn modelId="{EB02F513-DCB2-410A-A336-CF7593EBD6E0}" srcId="{1E14512B-9755-480C-A9C5-0666AB058D3F}" destId="{2ADABDF4-1C5B-44CE-94B0-C18E5D56784C}" srcOrd="2" destOrd="0" parTransId="{1E984CCC-FE27-4D2C-9BBB-D3A7B3C43758}" sibTransId="{8E4EFB3F-303E-4732-B3F5-9A30B4176643}"/>
    <dgm:cxn modelId="{CCFC6819-196B-4B8A-B6D0-E7089FB6B81D}" type="presOf" srcId="{E7830960-C2D3-40A4-A7E4-0D86C30A5541}" destId="{C817F4B7-8869-4010-BE27-EEDE76E18DD1}" srcOrd="0" destOrd="0" presId="urn:microsoft.com/office/officeart/2005/8/layout/lProcess2"/>
    <dgm:cxn modelId="{3BA6071C-A3D9-4EDA-95ED-AC0D78C79D67}" type="presOf" srcId="{19C11A6B-809C-4B6F-871E-483D280FDE2B}" destId="{5C111DF8-2E27-413E-8535-48868EEE1EDE}" srcOrd="0" destOrd="0" presId="urn:microsoft.com/office/officeart/2005/8/layout/lProcess2"/>
    <dgm:cxn modelId="{BCDEB51C-A157-4F75-82B3-747EB8BC4829}" type="presOf" srcId="{1E14512B-9755-480C-A9C5-0666AB058D3F}" destId="{7520C8E5-EA74-4311-AE62-4777EC9C3F5B}" srcOrd="0" destOrd="0" presId="urn:microsoft.com/office/officeart/2005/8/layout/lProcess2"/>
    <dgm:cxn modelId="{9D3E6337-6ABE-44D1-AD8C-C33D81F19065}" srcId="{1E14512B-9755-480C-A9C5-0666AB058D3F}" destId="{19C11A6B-809C-4B6F-871E-483D280FDE2B}" srcOrd="3" destOrd="0" parTransId="{932BE26D-4674-4CA7-81A9-85D4B39EAB8D}" sibTransId="{561648B2-516E-458C-A917-DBA506944601}"/>
    <dgm:cxn modelId="{60444A40-1F8B-456D-949D-9BC0B989E32A}" type="presOf" srcId="{6CA291EC-DA7A-474D-8625-D5A141E243A2}" destId="{7ABDBB07-1D6A-47CB-BD17-AFC346E54E45}" srcOrd="0" destOrd="0" presId="urn:microsoft.com/office/officeart/2005/8/layout/lProcess2"/>
    <dgm:cxn modelId="{D31D0E84-9A66-4BB7-8AE2-705691C6AAA0}" srcId="{6CA291EC-DA7A-474D-8625-D5A141E243A2}" destId="{1E14512B-9755-480C-A9C5-0666AB058D3F}" srcOrd="0" destOrd="0" parTransId="{972623F5-4B6E-4118-961E-E5BA415055DA}" sibTransId="{B6DC3CA2-2246-4AD9-A1A6-E6C7952B66AA}"/>
    <dgm:cxn modelId="{453FEDA4-3175-42B6-B670-DE727DD9EF2C}" type="presOf" srcId="{2ADABDF4-1C5B-44CE-94B0-C18E5D56784C}" destId="{9B0CC7FB-04E5-4103-A2FA-D7B51F286E02}" srcOrd="0" destOrd="0" presId="urn:microsoft.com/office/officeart/2005/8/layout/lProcess2"/>
    <dgm:cxn modelId="{A1F533BF-A07E-4096-BAD3-9E4AA7D71137}" type="presOf" srcId="{F8F7DB91-F2B5-4DF8-8262-2906A66EE061}" destId="{EE56137E-7B77-4338-BD47-13CD2979AC34}" srcOrd="0" destOrd="0" presId="urn:microsoft.com/office/officeart/2005/8/layout/lProcess2"/>
    <dgm:cxn modelId="{8FFF22C1-906A-45D0-AE64-4894D80FF7B1}" srcId="{1E14512B-9755-480C-A9C5-0666AB058D3F}" destId="{F8F7DB91-F2B5-4DF8-8262-2906A66EE061}" srcOrd="0" destOrd="0" parTransId="{E21FB26E-25BB-45EB-98C2-3C652B9FB035}" sibTransId="{DD72A3FC-9394-40BB-9511-6881154C46C5}"/>
    <dgm:cxn modelId="{B6EE0CC9-BCED-4403-86F4-EA701EFA587A}" srcId="{1E14512B-9755-480C-A9C5-0666AB058D3F}" destId="{E7830960-C2D3-40A4-A7E4-0D86C30A5541}" srcOrd="1" destOrd="0" parTransId="{DAA392A3-B7BF-4024-BA30-814DE389697F}" sibTransId="{BCAD3190-FD68-4A7F-B9C7-52766FECC59C}"/>
    <dgm:cxn modelId="{6255BBDE-CD33-44A3-9EE4-700B0724F1DF}" type="presOf" srcId="{1E14512B-9755-480C-A9C5-0666AB058D3F}" destId="{856F4629-45B9-4AF8-9525-8CE1D15AC591}" srcOrd="1" destOrd="0" presId="urn:microsoft.com/office/officeart/2005/8/layout/lProcess2"/>
    <dgm:cxn modelId="{A17ABBDF-9113-414A-8A7C-04270DCEBAE3}" type="presParOf" srcId="{7ABDBB07-1D6A-47CB-BD17-AFC346E54E45}" destId="{1BAFB692-C7F5-42E1-A1EA-E9976999C99D}" srcOrd="0" destOrd="0" presId="urn:microsoft.com/office/officeart/2005/8/layout/lProcess2"/>
    <dgm:cxn modelId="{BC631928-312B-45CC-9251-CC5C4E7296BB}" type="presParOf" srcId="{1BAFB692-C7F5-42E1-A1EA-E9976999C99D}" destId="{7520C8E5-EA74-4311-AE62-4777EC9C3F5B}" srcOrd="0" destOrd="0" presId="urn:microsoft.com/office/officeart/2005/8/layout/lProcess2"/>
    <dgm:cxn modelId="{5FB8D2C2-D195-4D2E-8B6A-8428A921DCA9}" type="presParOf" srcId="{1BAFB692-C7F5-42E1-A1EA-E9976999C99D}" destId="{856F4629-45B9-4AF8-9525-8CE1D15AC591}" srcOrd="1" destOrd="0" presId="urn:microsoft.com/office/officeart/2005/8/layout/lProcess2"/>
    <dgm:cxn modelId="{9826F953-FB04-4450-B514-EBF643C993BA}" type="presParOf" srcId="{1BAFB692-C7F5-42E1-A1EA-E9976999C99D}" destId="{859B7602-9819-4472-82D8-5A8D760A7BFF}" srcOrd="2" destOrd="0" presId="urn:microsoft.com/office/officeart/2005/8/layout/lProcess2"/>
    <dgm:cxn modelId="{CE22469D-DF83-467B-A94D-BC27B42A9698}" type="presParOf" srcId="{859B7602-9819-4472-82D8-5A8D760A7BFF}" destId="{5A38395B-023C-417A-9F40-4BA7C20530E6}" srcOrd="0" destOrd="0" presId="urn:microsoft.com/office/officeart/2005/8/layout/lProcess2"/>
    <dgm:cxn modelId="{D936CEA4-D2E6-4C73-ABDB-325AE9307E7D}" type="presParOf" srcId="{5A38395B-023C-417A-9F40-4BA7C20530E6}" destId="{EE56137E-7B77-4338-BD47-13CD2979AC34}" srcOrd="0" destOrd="0" presId="urn:microsoft.com/office/officeart/2005/8/layout/lProcess2"/>
    <dgm:cxn modelId="{315BD511-02E6-4F7E-8AC4-9CB848FC8140}" type="presParOf" srcId="{5A38395B-023C-417A-9F40-4BA7C20530E6}" destId="{BD632220-AA65-4F39-AE12-0FCDD078BEE0}" srcOrd="1" destOrd="0" presId="urn:microsoft.com/office/officeart/2005/8/layout/lProcess2"/>
    <dgm:cxn modelId="{54BC7850-72A2-413F-9610-FEC844DAF772}" type="presParOf" srcId="{5A38395B-023C-417A-9F40-4BA7C20530E6}" destId="{C817F4B7-8869-4010-BE27-EEDE76E18DD1}" srcOrd="2" destOrd="0" presId="urn:microsoft.com/office/officeart/2005/8/layout/lProcess2"/>
    <dgm:cxn modelId="{7363A26B-F3C3-45FC-BB48-B17201AF3769}" type="presParOf" srcId="{5A38395B-023C-417A-9F40-4BA7C20530E6}" destId="{1B247F05-801A-43FF-A56F-E4B7DDC79A7A}" srcOrd="3" destOrd="0" presId="urn:microsoft.com/office/officeart/2005/8/layout/lProcess2"/>
    <dgm:cxn modelId="{73E59338-CC1D-47C8-A762-36E4C1723A47}" type="presParOf" srcId="{5A38395B-023C-417A-9F40-4BA7C20530E6}" destId="{9B0CC7FB-04E5-4103-A2FA-D7B51F286E02}" srcOrd="4" destOrd="0" presId="urn:microsoft.com/office/officeart/2005/8/layout/lProcess2"/>
    <dgm:cxn modelId="{A7CF3E2A-C80B-4B14-BE19-41029B284EBB}" type="presParOf" srcId="{5A38395B-023C-417A-9F40-4BA7C20530E6}" destId="{14333872-243D-49BE-A450-A72726DBB93B}" srcOrd="5" destOrd="0" presId="urn:microsoft.com/office/officeart/2005/8/layout/lProcess2"/>
    <dgm:cxn modelId="{0F3352B7-F38C-44CF-918F-41DBD5E7C685}" type="presParOf" srcId="{5A38395B-023C-417A-9F40-4BA7C20530E6}" destId="{5C111DF8-2E27-413E-8535-48868EEE1EDE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CA291EC-DA7A-474D-8625-D5A141E243A2}" type="doc">
      <dgm:prSet loTypeId="urn:microsoft.com/office/officeart/2005/8/layout/lProcess2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E14512B-9755-480C-A9C5-0666AB058D3F}">
      <dgm:prSet phldrT="[Text]"/>
      <dgm:spPr/>
      <dgm:t>
        <a:bodyPr/>
        <a:lstStyle/>
        <a:p>
          <a:r>
            <a:rPr lang="en-US" b="1" dirty="0"/>
            <a:t>Prophets</a:t>
          </a:r>
        </a:p>
      </dgm:t>
    </dgm:pt>
    <dgm:pt modelId="{972623F5-4B6E-4118-961E-E5BA415055DA}" type="parTrans" cxnId="{D31D0E84-9A66-4BB7-8AE2-705691C6AAA0}">
      <dgm:prSet/>
      <dgm:spPr/>
      <dgm:t>
        <a:bodyPr/>
        <a:lstStyle/>
        <a:p>
          <a:endParaRPr lang="en-US"/>
        </a:p>
      </dgm:t>
    </dgm:pt>
    <dgm:pt modelId="{B6DC3CA2-2246-4AD9-A1A6-E6C7952B66AA}" type="sibTrans" cxnId="{D31D0E84-9A66-4BB7-8AE2-705691C6AAA0}">
      <dgm:prSet/>
      <dgm:spPr/>
      <dgm:t>
        <a:bodyPr/>
        <a:lstStyle/>
        <a:p>
          <a:endParaRPr lang="en-US"/>
        </a:p>
      </dgm:t>
    </dgm:pt>
    <dgm:pt modelId="{69C0F6BA-34DA-46E6-949B-2C0AA7EBD05B}">
      <dgm:prSet phldrT="[Text]"/>
      <dgm:spPr/>
      <dgm:t>
        <a:bodyPr/>
        <a:lstStyle/>
        <a:p>
          <a:r>
            <a:rPr lang="en-US" b="1" dirty="0"/>
            <a:t>Acts 15:15-17</a:t>
          </a:r>
        </a:p>
      </dgm:t>
    </dgm:pt>
    <dgm:pt modelId="{E4293BDB-C196-4870-8739-599759ADD201}" type="parTrans" cxnId="{18C7B693-371A-4876-973B-C3FAC0DC87F0}">
      <dgm:prSet/>
      <dgm:spPr/>
      <dgm:t>
        <a:bodyPr/>
        <a:lstStyle/>
        <a:p>
          <a:endParaRPr lang="en-US"/>
        </a:p>
      </dgm:t>
    </dgm:pt>
    <dgm:pt modelId="{E3F86ECE-59AA-49E5-A1D5-7859537081A2}" type="sibTrans" cxnId="{18C7B693-371A-4876-973B-C3FAC0DC87F0}">
      <dgm:prSet/>
      <dgm:spPr/>
      <dgm:t>
        <a:bodyPr/>
        <a:lstStyle/>
        <a:p>
          <a:endParaRPr lang="en-US"/>
        </a:p>
      </dgm:t>
    </dgm:pt>
    <dgm:pt modelId="{85C5B8E2-C717-44AA-9139-D7C523353DB7}">
      <dgm:prSet phldrT="[Text]"/>
      <dgm:spPr/>
      <dgm:t>
        <a:bodyPr/>
        <a:lstStyle/>
        <a:p>
          <a:r>
            <a:rPr lang="en-US" b="1" dirty="0"/>
            <a:t>Romans 1:17</a:t>
          </a:r>
        </a:p>
      </dgm:t>
    </dgm:pt>
    <dgm:pt modelId="{B4A4B15F-2EC6-4D6B-98D7-8CCA01B78D79}" type="parTrans" cxnId="{19B2CB78-F977-4FF7-8A2E-E974EC127F80}">
      <dgm:prSet/>
      <dgm:spPr/>
      <dgm:t>
        <a:bodyPr/>
        <a:lstStyle/>
        <a:p>
          <a:endParaRPr lang="en-US"/>
        </a:p>
      </dgm:t>
    </dgm:pt>
    <dgm:pt modelId="{E7C5FBD2-0B9B-46BF-A8E2-AD199DF8EC29}" type="sibTrans" cxnId="{19B2CB78-F977-4FF7-8A2E-E974EC127F80}">
      <dgm:prSet/>
      <dgm:spPr/>
      <dgm:t>
        <a:bodyPr/>
        <a:lstStyle/>
        <a:p>
          <a:endParaRPr lang="en-US"/>
        </a:p>
      </dgm:t>
    </dgm:pt>
    <dgm:pt modelId="{D912E8CC-5DB8-4A3E-ABF3-60E6E805FC73}">
      <dgm:prSet phldrT="[Text]"/>
      <dgm:spPr/>
      <dgm:t>
        <a:bodyPr/>
        <a:lstStyle/>
        <a:p>
          <a:r>
            <a:rPr lang="en-US" b="1" dirty="0"/>
            <a:t>Romans 9:13</a:t>
          </a:r>
        </a:p>
      </dgm:t>
    </dgm:pt>
    <dgm:pt modelId="{B7900C30-AF66-416C-9434-0AA6F4DCD228}" type="parTrans" cxnId="{38C423F6-264B-40E2-883C-E035F418F365}">
      <dgm:prSet/>
      <dgm:spPr/>
      <dgm:t>
        <a:bodyPr/>
        <a:lstStyle/>
        <a:p>
          <a:endParaRPr lang="en-US"/>
        </a:p>
      </dgm:t>
    </dgm:pt>
    <dgm:pt modelId="{5C09302B-F7A8-4DD8-9D67-A595E7B376DB}" type="sibTrans" cxnId="{38C423F6-264B-40E2-883C-E035F418F365}">
      <dgm:prSet/>
      <dgm:spPr/>
      <dgm:t>
        <a:bodyPr/>
        <a:lstStyle/>
        <a:p>
          <a:endParaRPr lang="en-US"/>
        </a:p>
      </dgm:t>
    </dgm:pt>
    <dgm:pt modelId="{3F0C8CC3-92FB-45D5-BC71-F13DD75389C1}">
      <dgm:prSet phldrT="[Text]"/>
      <dgm:spPr/>
      <dgm:t>
        <a:bodyPr/>
        <a:lstStyle/>
        <a:p>
          <a:r>
            <a:rPr lang="en-US" b="1" dirty="0"/>
            <a:t>Galatians 4:27</a:t>
          </a:r>
        </a:p>
      </dgm:t>
    </dgm:pt>
    <dgm:pt modelId="{C5C196EA-3E4F-4FF8-84BC-7715A8291DA3}" type="parTrans" cxnId="{C37D845F-9190-445D-8501-81B04FE865A1}">
      <dgm:prSet/>
      <dgm:spPr/>
      <dgm:t>
        <a:bodyPr/>
        <a:lstStyle/>
        <a:p>
          <a:endParaRPr lang="en-US"/>
        </a:p>
      </dgm:t>
    </dgm:pt>
    <dgm:pt modelId="{D1A17AF4-B45F-470B-8A31-DE703C73846A}" type="sibTrans" cxnId="{C37D845F-9190-445D-8501-81B04FE865A1}">
      <dgm:prSet/>
      <dgm:spPr/>
      <dgm:t>
        <a:bodyPr/>
        <a:lstStyle/>
        <a:p>
          <a:endParaRPr lang="en-US"/>
        </a:p>
      </dgm:t>
    </dgm:pt>
    <dgm:pt modelId="{76E14A55-6B32-41D5-8B8E-ADC16DEFDE55}">
      <dgm:prSet phldrT="[Text]"/>
      <dgm:spPr/>
      <dgm:t>
        <a:bodyPr/>
        <a:lstStyle/>
        <a:p>
          <a:r>
            <a:rPr lang="en-US" b="1" dirty="0"/>
            <a:t>Romans 9:25, 26</a:t>
          </a:r>
        </a:p>
      </dgm:t>
    </dgm:pt>
    <dgm:pt modelId="{ABBBB2A0-D582-4884-B019-BB80D7420477}" type="parTrans" cxnId="{1FA303E4-43E7-4776-9BA0-F6971AB46649}">
      <dgm:prSet/>
      <dgm:spPr/>
      <dgm:t>
        <a:bodyPr/>
        <a:lstStyle/>
        <a:p>
          <a:endParaRPr lang="en-US"/>
        </a:p>
      </dgm:t>
    </dgm:pt>
    <dgm:pt modelId="{1FA19A12-858B-4EB5-AE36-CDA588DC4006}" type="sibTrans" cxnId="{1FA303E4-43E7-4776-9BA0-F6971AB46649}">
      <dgm:prSet/>
      <dgm:spPr/>
      <dgm:t>
        <a:bodyPr/>
        <a:lstStyle/>
        <a:p>
          <a:endParaRPr lang="en-US"/>
        </a:p>
      </dgm:t>
    </dgm:pt>
    <dgm:pt modelId="{67C60FD5-B214-42FC-9592-C584977E8E54}">
      <dgm:prSet phldrT="[Text]"/>
      <dgm:spPr/>
      <dgm:t>
        <a:bodyPr/>
        <a:lstStyle/>
        <a:p>
          <a:r>
            <a:rPr lang="en-US" b="1" dirty="0"/>
            <a:t>Hosea 1:10; 2:23</a:t>
          </a:r>
        </a:p>
      </dgm:t>
    </dgm:pt>
    <dgm:pt modelId="{9294492B-A205-408C-8FFA-254F1C9C5426}" type="parTrans" cxnId="{9A224BCB-A56C-46F8-8BB6-777B587A497F}">
      <dgm:prSet/>
      <dgm:spPr/>
      <dgm:t>
        <a:bodyPr/>
        <a:lstStyle/>
        <a:p>
          <a:endParaRPr lang="en-US"/>
        </a:p>
      </dgm:t>
    </dgm:pt>
    <dgm:pt modelId="{855EE43F-5E52-4F3C-92CE-A729C3C2B4B7}" type="sibTrans" cxnId="{9A224BCB-A56C-46F8-8BB6-777B587A497F}">
      <dgm:prSet/>
      <dgm:spPr/>
      <dgm:t>
        <a:bodyPr/>
        <a:lstStyle/>
        <a:p>
          <a:endParaRPr lang="en-US"/>
        </a:p>
      </dgm:t>
    </dgm:pt>
    <dgm:pt modelId="{6D4A4B7D-0495-4A11-A995-1FB2FE034309}">
      <dgm:prSet phldrT="[Text]"/>
      <dgm:spPr/>
      <dgm:t>
        <a:bodyPr/>
        <a:lstStyle/>
        <a:p>
          <a:r>
            <a:rPr lang="en-US" b="1" dirty="0"/>
            <a:t>Isaiah 44:1</a:t>
          </a:r>
        </a:p>
      </dgm:t>
    </dgm:pt>
    <dgm:pt modelId="{3EFD6F28-5ACE-446A-962B-B40C50726F14}" type="parTrans" cxnId="{5B3DB2A3-CF3D-4227-8FEB-3C6D17F5991D}">
      <dgm:prSet/>
      <dgm:spPr/>
      <dgm:t>
        <a:bodyPr/>
        <a:lstStyle/>
        <a:p>
          <a:endParaRPr lang="en-US"/>
        </a:p>
      </dgm:t>
    </dgm:pt>
    <dgm:pt modelId="{2B17A164-069B-44FC-937F-929BFF4921F7}" type="sibTrans" cxnId="{5B3DB2A3-CF3D-4227-8FEB-3C6D17F5991D}">
      <dgm:prSet/>
      <dgm:spPr/>
      <dgm:t>
        <a:bodyPr/>
        <a:lstStyle/>
        <a:p>
          <a:endParaRPr lang="en-US"/>
        </a:p>
      </dgm:t>
    </dgm:pt>
    <dgm:pt modelId="{0E83559D-88BB-44F7-86BC-7E89A36D5256}">
      <dgm:prSet phldrT="[Text]"/>
      <dgm:spPr/>
      <dgm:t>
        <a:bodyPr/>
        <a:lstStyle/>
        <a:p>
          <a:r>
            <a:rPr lang="en-US" b="1" dirty="0"/>
            <a:t>Malachi 1:2, 3</a:t>
          </a:r>
        </a:p>
      </dgm:t>
    </dgm:pt>
    <dgm:pt modelId="{FAA3BF2D-CA5F-46FA-9B5B-B2C42CA96CF5}" type="parTrans" cxnId="{D5D217CA-9A62-422C-8D3C-B37E9FA13784}">
      <dgm:prSet/>
      <dgm:spPr/>
      <dgm:t>
        <a:bodyPr/>
        <a:lstStyle/>
        <a:p>
          <a:endParaRPr lang="en-US"/>
        </a:p>
      </dgm:t>
    </dgm:pt>
    <dgm:pt modelId="{FA347BB3-17F6-4CF8-931D-1F0794071B29}" type="sibTrans" cxnId="{D5D217CA-9A62-422C-8D3C-B37E9FA13784}">
      <dgm:prSet/>
      <dgm:spPr/>
      <dgm:t>
        <a:bodyPr/>
        <a:lstStyle/>
        <a:p>
          <a:endParaRPr lang="en-US"/>
        </a:p>
      </dgm:t>
    </dgm:pt>
    <dgm:pt modelId="{ED67486A-950A-4AAE-B4F2-C2C1FB81722D}">
      <dgm:prSet phldrT="[Text]"/>
      <dgm:spPr/>
      <dgm:t>
        <a:bodyPr/>
        <a:lstStyle/>
        <a:p>
          <a:r>
            <a:rPr lang="en-US" b="1" dirty="0"/>
            <a:t>Habakkuk 2:4</a:t>
          </a:r>
        </a:p>
      </dgm:t>
    </dgm:pt>
    <dgm:pt modelId="{35F72817-9A7F-440D-A48A-F9772164D62B}" type="parTrans" cxnId="{F040274C-E3A2-4C29-A6A4-B3DE252EAAA1}">
      <dgm:prSet/>
      <dgm:spPr/>
      <dgm:t>
        <a:bodyPr/>
        <a:lstStyle/>
        <a:p>
          <a:endParaRPr lang="en-US"/>
        </a:p>
      </dgm:t>
    </dgm:pt>
    <dgm:pt modelId="{F7BC48E7-A8FB-4AE0-AFD5-61502C8D401F}" type="sibTrans" cxnId="{F040274C-E3A2-4C29-A6A4-B3DE252EAAA1}">
      <dgm:prSet/>
      <dgm:spPr/>
      <dgm:t>
        <a:bodyPr/>
        <a:lstStyle/>
        <a:p>
          <a:endParaRPr lang="en-US"/>
        </a:p>
      </dgm:t>
    </dgm:pt>
    <dgm:pt modelId="{1BBBA028-6495-453E-90BE-10FCBD159EF6}">
      <dgm:prSet phldrT="[Text]"/>
      <dgm:spPr/>
      <dgm:t>
        <a:bodyPr/>
        <a:lstStyle/>
        <a:p>
          <a:r>
            <a:rPr lang="en-US" b="1" dirty="0"/>
            <a:t>Amos 9:11, 12</a:t>
          </a:r>
        </a:p>
      </dgm:t>
    </dgm:pt>
    <dgm:pt modelId="{B238B180-8379-48FC-9437-44690AEC91CA}" type="parTrans" cxnId="{1B0BC4EC-46BA-484E-B12B-A0B0C49C8018}">
      <dgm:prSet/>
      <dgm:spPr/>
      <dgm:t>
        <a:bodyPr/>
        <a:lstStyle/>
        <a:p>
          <a:endParaRPr lang="en-US"/>
        </a:p>
      </dgm:t>
    </dgm:pt>
    <dgm:pt modelId="{2C31EF72-4711-4538-A6C9-A1AA399DE94C}" type="sibTrans" cxnId="{1B0BC4EC-46BA-484E-B12B-A0B0C49C8018}">
      <dgm:prSet/>
      <dgm:spPr/>
      <dgm:t>
        <a:bodyPr/>
        <a:lstStyle/>
        <a:p>
          <a:endParaRPr lang="en-US"/>
        </a:p>
      </dgm:t>
    </dgm:pt>
    <dgm:pt modelId="{7ABDBB07-1D6A-47CB-BD17-AFC346E54E45}" type="pres">
      <dgm:prSet presAssocID="{6CA291EC-DA7A-474D-8625-D5A141E243A2}" presName="theList" presStyleCnt="0">
        <dgm:presLayoutVars>
          <dgm:dir/>
          <dgm:animLvl val="lvl"/>
          <dgm:resizeHandles val="exact"/>
        </dgm:presLayoutVars>
      </dgm:prSet>
      <dgm:spPr/>
    </dgm:pt>
    <dgm:pt modelId="{1BAFB692-C7F5-42E1-A1EA-E9976999C99D}" type="pres">
      <dgm:prSet presAssocID="{1E14512B-9755-480C-A9C5-0666AB058D3F}" presName="compNode" presStyleCnt="0"/>
      <dgm:spPr/>
    </dgm:pt>
    <dgm:pt modelId="{7520C8E5-EA74-4311-AE62-4777EC9C3F5B}" type="pres">
      <dgm:prSet presAssocID="{1E14512B-9755-480C-A9C5-0666AB058D3F}" presName="aNode" presStyleLbl="bgShp" presStyleIdx="0" presStyleCnt="1"/>
      <dgm:spPr/>
    </dgm:pt>
    <dgm:pt modelId="{856F4629-45B9-4AF8-9525-8CE1D15AC591}" type="pres">
      <dgm:prSet presAssocID="{1E14512B-9755-480C-A9C5-0666AB058D3F}" presName="textNode" presStyleLbl="bgShp" presStyleIdx="0" presStyleCnt="1"/>
      <dgm:spPr/>
    </dgm:pt>
    <dgm:pt modelId="{859B7602-9819-4472-82D8-5A8D760A7BFF}" type="pres">
      <dgm:prSet presAssocID="{1E14512B-9755-480C-A9C5-0666AB058D3F}" presName="compChildNode" presStyleCnt="0"/>
      <dgm:spPr/>
    </dgm:pt>
    <dgm:pt modelId="{5A38395B-023C-417A-9F40-4BA7C20530E6}" type="pres">
      <dgm:prSet presAssocID="{1E14512B-9755-480C-A9C5-0666AB058D3F}" presName="theInnerList" presStyleCnt="0"/>
      <dgm:spPr/>
    </dgm:pt>
    <dgm:pt modelId="{1295ED60-82B9-46F0-BAFF-7AD1B053C93B}" type="pres">
      <dgm:prSet presAssocID="{69C0F6BA-34DA-46E6-949B-2C0AA7EBD05B}" presName="childNode" presStyleLbl="node1" presStyleIdx="0" presStyleCnt="5">
        <dgm:presLayoutVars>
          <dgm:bulletEnabled val="1"/>
        </dgm:presLayoutVars>
      </dgm:prSet>
      <dgm:spPr/>
    </dgm:pt>
    <dgm:pt modelId="{5E8CEBB0-82D7-4228-B03B-92145FF35EC7}" type="pres">
      <dgm:prSet presAssocID="{69C0F6BA-34DA-46E6-949B-2C0AA7EBD05B}" presName="aSpace2" presStyleCnt="0"/>
      <dgm:spPr/>
    </dgm:pt>
    <dgm:pt modelId="{0B98DB13-5B2A-4007-9310-BC9C72560897}" type="pres">
      <dgm:prSet presAssocID="{85C5B8E2-C717-44AA-9139-D7C523353DB7}" presName="childNode" presStyleLbl="node1" presStyleIdx="1" presStyleCnt="5">
        <dgm:presLayoutVars>
          <dgm:bulletEnabled val="1"/>
        </dgm:presLayoutVars>
      </dgm:prSet>
      <dgm:spPr/>
    </dgm:pt>
    <dgm:pt modelId="{B965AF9E-4201-49F0-AEEF-FAE2BE23D6D4}" type="pres">
      <dgm:prSet presAssocID="{85C5B8E2-C717-44AA-9139-D7C523353DB7}" presName="aSpace2" presStyleCnt="0"/>
      <dgm:spPr/>
    </dgm:pt>
    <dgm:pt modelId="{269C8856-6864-4C89-99BF-CB2518B28879}" type="pres">
      <dgm:prSet presAssocID="{D912E8CC-5DB8-4A3E-ABF3-60E6E805FC73}" presName="childNode" presStyleLbl="node1" presStyleIdx="2" presStyleCnt="5">
        <dgm:presLayoutVars>
          <dgm:bulletEnabled val="1"/>
        </dgm:presLayoutVars>
      </dgm:prSet>
      <dgm:spPr/>
    </dgm:pt>
    <dgm:pt modelId="{A7C50EAE-2946-49CE-93FF-C6372478FA54}" type="pres">
      <dgm:prSet presAssocID="{D912E8CC-5DB8-4A3E-ABF3-60E6E805FC73}" presName="aSpace2" presStyleCnt="0"/>
      <dgm:spPr/>
    </dgm:pt>
    <dgm:pt modelId="{4E0ABDEB-CB33-4119-9C07-BC3E55134C31}" type="pres">
      <dgm:prSet presAssocID="{76E14A55-6B32-41D5-8B8E-ADC16DEFDE55}" presName="childNode" presStyleLbl="node1" presStyleIdx="3" presStyleCnt="5">
        <dgm:presLayoutVars>
          <dgm:bulletEnabled val="1"/>
        </dgm:presLayoutVars>
      </dgm:prSet>
      <dgm:spPr/>
    </dgm:pt>
    <dgm:pt modelId="{4B66FC55-776F-416E-875C-6CD964871810}" type="pres">
      <dgm:prSet presAssocID="{76E14A55-6B32-41D5-8B8E-ADC16DEFDE55}" presName="aSpace2" presStyleCnt="0"/>
      <dgm:spPr/>
    </dgm:pt>
    <dgm:pt modelId="{880BD413-7047-48BA-A7F6-AFA4EC9C4407}" type="pres">
      <dgm:prSet presAssocID="{3F0C8CC3-92FB-45D5-BC71-F13DD75389C1}" presName="childNode" presStyleLbl="node1" presStyleIdx="4" presStyleCnt="5">
        <dgm:presLayoutVars>
          <dgm:bulletEnabled val="1"/>
        </dgm:presLayoutVars>
      </dgm:prSet>
      <dgm:spPr/>
    </dgm:pt>
  </dgm:ptLst>
  <dgm:cxnLst>
    <dgm:cxn modelId="{BFC7F401-7E12-42CB-A302-052235BB68E2}" type="presOf" srcId="{3F0C8CC3-92FB-45D5-BC71-F13DD75389C1}" destId="{880BD413-7047-48BA-A7F6-AFA4EC9C4407}" srcOrd="0" destOrd="0" presId="urn:microsoft.com/office/officeart/2005/8/layout/lProcess2"/>
    <dgm:cxn modelId="{FE5C720B-69AA-4322-82FE-AEFF64BCC85F}" type="presOf" srcId="{76E14A55-6B32-41D5-8B8E-ADC16DEFDE55}" destId="{4E0ABDEB-CB33-4119-9C07-BC3E55134C31}" srcOrd="0" destOrd="0" presId="urn:microsoft.com/office/officeart/2005/8/layout/lProcess2"/>
    <dgm:cxn modelId="{0B42681A-7375-4F76-AA49-C7FA580EB9B7}" type="presOf" srcId="{85C5B8E2-C717-44AA-9139-D7C523353DB7}" destId="{0B98DB13-5B2A-4007-9310-BC9C72560897}" srcOrd="0" destOrd="0" presId="urn:microsoft.com/office/officeart/2005/8/layout/lProcess2"/>
    <dgm:cxn modelId="{BCDEB51C-A157-4F75-82B3-747EB8BC4829}" type="presOf" srcId="{1E14512B-9755-480C-A9C5-0666AB058D3F}" destId="{7520C8E5-EA74-4311-AE62-4777EC9C3F5B}" srcOrd="0" destOrd="0" presId="urn:microsoft.com/office/officeart/2005/8/layout/lProcess2"/>
    <dgm:cxn modelId="{D6783221-E4A3-4E64-8133-5710AC2E67AE}" type="presOf" srcId="{ED67486A-950A-4AAE-B4F2-C2C1FB81722D}" destId="{0B98DB13-5B2A-4007-9310-BC9C72560897}" srcOrd="0" destOrd="1" presId="urn:microsoft.com/office/officeart/2005/8/layout/lProcess2"/>
    <dgm:cxn modelId="{3865C02F-6D3A-48D9-94CA-494129114875}" type="presOf" srcId="{0E83559D-88BB-44F7-86BC-7E89A36D5256}" destId="{269C8856-6864-4C89-99BF-CB2518B28879}" srcOrd="0" destOrd="1" presId="urn:microsoft.com/office/officeart/2005/8/layout/lProcess2"/>
    <dgm:cxn modelId="{60444A40-1F8B-456D-949D-9BC0B989E32A}" type="presOf" srcId="{6CA291EC-DA7A-474D-8625-D5A141E243A2}" destId="{7ABDBB07-1D6A-47CB-BD17-AFC346E54E45}" srcOrd="0" destOrd="0" presId="urn:microsoft.com/office/officeart/2005/8/layout/lProcess2"/>
    <dgm:cxn modelId="{C37D845F-9190-445D-8501-81B04FE865A1}" srcId="{1E14512B-9755-480C-A9C5-0666AB058D3F}" destId="{3F0C8CC3-92FB-45D5-BC71-F13DD75389C1}" srcOrd="4" destOrd="0" parTransId="{C5C196EA-3E4F-4FF8-84BC-7715A8291DA3}" sibTransId="{D1A17AF4-B45F-470B-8A31-DE703C73846A}"/>
    <dgm:cxn modelId="{8A6F4041-EE12-4DFE-A7B8-0B4BB3CA8824}" type="presOf" srcId="{6D4A4B7D-0495-4A11-A995-1FB2FE034309}" destId="{880BD413-7047-48BA-A7F6-AFA4EC9C4407}" srcOrd="0" destOrd="1" presId="urn:microsoft.com/office/officeart/2005/8/layout/lProcess2"/>
    <dgm:cxn modelId="{50E6AF61-3CC0-40DB-B84F-ABF3036E2033}" type="presOf" srcId="{67C60FD5-B214-42FC-9592-C584977E8E54}" destId="{4E0ABDEB-CB33-4119-9C07-BC3E55134C31}" srcOrd="0" destOrd="1" presId="urn:microsoft.com/office/officeart/2005/8/layout/lProcess2"/>
    <dgm:cxn modelId="{F040274C-E3A2-4C29-A6A4-B3DE252EAAA1}" srcId="{85C5B8E2-C717-44AA-9139-D7C523353DB7}" destId="{ED67486A-950A-4AAE-B4F2-C2C1FB81722D}" srcOrd="0" destOrd="0" parTransId="{35F72817-9A7F-440D-A48A-F9772164D62B}" sibTransId="{F7BC48E7-A8FB-4AE0-AFD5-61502C8D401F}"/>
    <dgm:cxn modelId="{19B2CB78-F977-4FF7-8A2E-E974EC127F80}" srcId="{1E14512B-9755-480C-A9C5-0666AB058D3F}" destId="{85C5B8E2-C717-44AA-9139-D7C523353DB7}" srcOrd="1" destOrd="0" parTransId="{B4A4B15F-2EC6-4D6B-98D7-8CCA01B78D79}" sibTransId="{E7C5FBD2-0B9B-46BF-A8E2-AD199DF8EC29}"/>
    <dgm:cxn modelId="{D31D0E84-9A66-4BB7-8AE2-705691C6AAA0}" srcId="{6CA291EC-DA7A-474D-8625-D5A141E243A2}" destId="{1E14512B-9755-480C-A9C5-0666AB058D3F}" srcOrd="0" destOrd="0" parTransId="{972623F5-4B6E-4118-961E-E5BA415055DA}" sibTransId="{B6DC3CA2-2246-4AD9-A1A6-E6C7952B66AA}"/>
    <dgm:cxn modelId="{0401D590-121C-4F9D-8AA1-2C7E3DC5BD97}" type="presOf" srcId="{69C0F6BA-34DA-46E6-949B-2C0AA7EBD05B}" destId="{1295ED60-82B9-46F0-BAFF-7AD1B053C93B}" srcOrd="0" destOrd="0" presId="urn:microsoft.com/office/officeart/2005/8/layout/lProcess2"/>
    <dgm:cxn modelId="{18C7B693-371A-4876-973B-C3FAC0DC87F0}" srcId="{1E14512B-9755-480C-A9C5-0666AB058D3F}" destId="{69C0F6BA-34DA-46E6-949B-2C0AA7EBD05B}" srcOrd="0" destOrd="0" parTransId="{E4293BDB-C196-4870-8739-599759ADD201}" sibTransId="{E3F86ECE-59AA-49E5-A1D5-7859537081A2}"/>
    <dgm:cxn modelId="{5B3DB2A3-CF3D-4227-8FEB-3C6D17F5991D}" srcId="{3F0C8CC3-92FB-45D5-BC71-F13DD75389C1}" destId="{6D4A4B7D-0495-4A11-A995-1FB2FE034309}" srcOrd="0" destOrd="0" parTransId="{3EFD6F28-5ACE-446A-962B-B40C50726F14}" sibTransId="{2B17A164-069B-44FC-937F-929BFF4921F7}"/>
    <dgm:cxn modelId="{D5D217CA-9A62-422C-8D3C-B37E9FA13784}" srcId="{D912E8CC-5DB8-4A3E-ABF3-60E6E805FC73}" destId="{0E83559D-88BB-44F7-86BC-7E89A36D5256}" srcOrd="0" destOrd="0" parTransId="{FAA3BF2D-CA5F-46FA-9B5B-B2C42CA96CF5}" sibTransId="{FA347BB3-17F6-4CF8-931D-1F0794071B29}"/>
    <dgm:cxn modelId="{9A224BCB-A56C-46F8-8BB6-777B587A497F}" srcId="{76E14A55-6B32-41D5-8B8E-ADC16DEFDE55}" destId="{67C60FD5-B214-42FC-9592-C584977E8E54}" srcOrd="0" destOrd="0" parTransId="{9294492B-A205-408C-8FFA-254F1C9C5426}" sibTransId="{855EE43F-5E52-4F3C-92CE-A729C3C2B4B7}"/>
    <dgm:cxn modelId="{6255BBDE-CD33-44A3-9EE4-700B0724F1DF}" type="presOf" srcId="{1E14512B-9755-480C-A9C5-0666AB058D3F}" destId="{856F4629-45B9-4AF8-9525-8CE1D15AC591}" srcOrd="1" destOrd="0" presId="urn:microsoft.com/office/officeart/2005/8/layout/lProcess2"/>
    <dgm:cxn modelId="{0B3EBDDF-F885-44A8-B45B-5FFB07F77663}" type="presOf" srcId="{D912E8CC-5DB8-4A3E-ABF3-60E6E805FC73}" destId="{269C8856-6864-4C89-99BF-CB2518B28879}" srcOrd="0" destOrd="0" presId="urn:microsoft.com/office/officeart/2005/8/layout/lProcess2"/>
    <dgm:cxn modelId="{1FA303E4-43E7-4776-9BA0-F6971AB46649}" srcId="{1E14512B-9755-480C-A9C5-0666AB058D3F}" destId="{76E14A55-6B32-41D5-8B8E-ADC16DEFDE55}" srcOrd="3" destOrd="0" parTransId="{ABBBB2A0-D582-4884-B019-BB80D7420477}" sibTransId="{1FA19A12-858B-4EB5-AE36-CDA588DC4006}"/>
    <dgm:cxn modelId="{028A9BE4-05A0-48AD-BE98-56DC7E043C48}" type="presOf" srcId="{1BBBA028-6495-453E-90BE-10FCBD159EF6}" destId="{1295ED60-82B9-46F0-BAFF-7AD1B053C93B}" srcOrd="0" destOrd="1" presId="urn:microsoft.com/office/officeart/2005/8/layout/lProcess2"/>
    <dgm:cxn modelId="{1B0BC4EC-46BA-484E-B12B-A0B0C49C8018}" srcId="{69C0F6BA-34DA-46E6-949B-2C0AA7EBD05B}" destId="{1BBBA028-6495-453E-90BE-10FCBD159EF6}" srcOrd="0" destOrd="0" parTransId="{B238B180-8379-48FC-9437-44690AEC91CA}" sibTransId="{2C31EF72-4711-4538-A6C9-A1AA399DE94C}"/>
    <dgm:cxn modelId="{38C423F6-264B-40E2-883C-E035F418F365}" srcId="{1E14512B-9755-480C-A9C5-0666AB058D3F}" destId="{D912E8CC-5DB8-4A3E-ABF3-60E6E805FC73}" srcOrd="2" destOrd="0" parTransId="{B7900C30-AF66-416C-9434-0AA6F4DCD228}" sibTransId="{5C09302B-F7A8-4DD8-9D67-A595E7B376DB}"/>
    <dgm:cxn modelId="{A17ABBDF-9113-414A-8A7C-04270DCEBAE3}" type="presParOf" srcId="{7ABDBB07-1D6A-47CB-BD17-AFC346E54E45}" destId="{1BAFB692-C7F5-42E1-A1EA-E9976999C99D}" srcOrd="0" destOrd="0" presId="urn:microsoft.com/office/officeart/2005/8/layout/lProcess2"/>
    <dgm:cxn modelId="{BC631928-312B-45CC-9251-CC5C4E7296BB}" type="presParOf" srcId="{1BAFB692-C7F5-42E1-A1EA-E9976999C99D}" destId="{7520C8E5-EA74-4311-AE62-4777EC9C3F5B}" srcOrd="0" destOrd="0" presId="urn:microsoft.com/office/officeart/2005/8/layout/lProcess2"/>
    <dgm:cxn modelId="{5FB8D2C2-D195-4D2E-8B6A-8428A921DCA9}" type="presParOf" srcId="{1BAFB692-C7F5-42E1-A1EA-E9976999C99D}" destId="{856F4629-45B9-4AF8-9525-8CE1D15AC591}" srcOrd="1" destOrd="0" presId="urn:microsoft.com/office/officeart/2005/8/layout/lProcess2"/>
    <dgm:cxn modelId="{9826F953-FB04-4450-B514-EBF643C993BA}" type="presParOf" srcId="{1BAFB692-C7F5-42E1-A1EA-E9976999C99D}" destId="{859B7602-9819-4472-82D8-5A8D760A7BFF}" srcOrd="2" destOrd="0" presId="urn:microsoft.com/office/officeart/2005/8/layout/lProcess2"/>
    <dgm:cxn modelId="{CE22469D-DF83-467B-A94D-BC27B42A9698}" type="presParOf" srcId="{859B7602-9819-4472-82D8-5A8D760A7BFF}" destId="{5A38395B-023C-417A-9F40-4BA7C20530E6}" srcOrd="0" destOrd="0" presId="urn:microsoft.com/office/officeart/2005/8/layout/lProcess2"/>
    <dgm:cxn modelId="{1F8731EC-8490-40D4-8449-1AA0B63CE57B}" type="presParOf" srcId="{5A38395B-023C-417A-9F40-4BA7C20530E6}" destId="{1295ED60-82B9-46F0-BAFF-7AD1B053C93B}" srcOrd="0" destOrd="0" presId="urn:microsoft.com/office/officeart/2005/8/layout/lProcess2"/>
    <dgm:cxn modelId="{F0922719-29EE-458D-A112-FEC19AF3A9E1}" type="presParOf" srcId="{5A38395B-023C-417A-9F40-4BA7C20530E6}" destId="{5E8CEBB0-82D7-4228-B03B-92145FF35EC7}" srcOrd="1" destOrd="0" presId="urn:microsoft.com/office/officeart/2005/8/layout/lProcess2"/>
    <dgm:cxn modelId="{BDD4D7BE-58E0-4495-81E2-F980D5058584}" type="presParOf" srcId="{5A38395B-023C-417A-9F40-4BA7C20530E6}" destId="{0B98DB13-5B2A-4007-9310-BC9C72560897}" srcOrd="2" destOrd="0" presId="urn:microsoft.com/office/officeart/2005/8/layout/lProcess2"/>
    <dgm:cxn modelId="{E7452B15-0641-4405-85B8-00C11D145D7C}" type="presParOf" srcId="{5A38395B-023C-417A-9F40-4BA7C20530E6}" destId="{B965AF9E-4201-49F0-AEEF-FAE2BE23D6D4}" srcOrd="3" destOrd="0" presId="urn:microsoft.com/office/officeart/2005/8/layout/lProcess2"/>
    <dgm:cxn modelId="{8B727541-2F8C-457D-B127-688087474A0C}" type="presParOf" srcId="{5A38395B-023C-417A-9F40-4BA7C20530E6}" destId="{269C8856-6864-4C89-99BF-CB2518B28879}" srcOrd="4" destOrd="0" presId="urn:microsoft.com/office/officeart/2005/8/layout/lProcess2"/>
    <dgm:cxn modelId="{7575E951-0323-437A-B586-1D5586D2BCC5}" type="presParOf" srcId="{5A38395B-023C-417A-9F40-4BA7C20530E6}" destId="{A7C50EAE-2946-49CE-93FF-C6372478FA54}" srcOrd="5" destOrd="0" presId="urn:microsoft.com/office/officeart/2005/8/layout/lProcess2"/>
    <dgm:cxn modelId="{DCF5A8B7-6D8C-4FA6-9D22-3FE6AD87C3F0}" type="presParOf" srcId="{5A38395B-023C-417A-9F40-4BA7C20530E6}" destId="{4E0ABDEB-CB33-4119-9C07-BC3E55134C31}" srcOrd="6" destOrd="0" presId="urn:microsoft.com/office/officeart/2005/8/layout/lProcess2"/>
    <dgm:cxn modelId="{2205131E-4159-4349-975A-EEE8B5DC2265}" type="presParOf" srcId="{5A38395B-023C-417A-9F40-4BA7C20530E6}" destId="{4B66FC55-776F-416E-875C-6CD964871810}" srcOrd="7" destOrd="0" presId="urn:microsoft.com/office/officeart/2005/8/layout/lProcess2"/>
    <dgm:cxn modelId="{78A67F46-5537-499D-8131-1B15AE766202}" type="presParOf" srcId="{5A38395B-023C-417A-9F40-4BA7C20530E6}" destId="{880BD413-7047-48BA-A7F6-AFA4EC9C4407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506F9E-6F96-4E8A-89EF-EDD0B5D8C2F1}">
      <dsp:nvSpPr>
        <dsp:cNvPr id="0" name=""/>
        <dsp:cNvSpPr/>
      </dsp:nvSpPr>
      <dsp:spPr>
        <a:xfrm rot="16200000">
          <a:off x="-191714" y="1353317"/>
          <a:ext cx="3772792" cy="3389364"/>
        </a:xfrm>
        <a:prstGeom prst="upArrow">
          <a:avLst>
            <a:gd name="adj1" fmla="val 50000"/>
            <a:gd name="adj2" fmla="val 3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Old Testament Prophecy</a:t>
          </a:r>
        </a:p>
      </dsp:txBody>
      <dsp:txXfrm rot="5400000">
        <a:off x="593140" y="2104800"/>
        <a:ext cx="2796225" cy="1886396"/>
      </dsp:txXfrm>
    </dsp:sp>
    <dsp:sp modelId="{11890213-F971-4059-979D-64F40ADC4C50}">
      <dsp:nvSpPr>
        <dsp:cNvPr id="0" name=""/>
        <dsp:cNvSpPr/>
      </dsp:nvSpPr>
      <dsp:spPr>
        <a:xfrm rot="5400000">
          <a:off x="4343721" y="1353317"/>
          <a:ext cx="3772792" cy="3389364"/>
        </a:xfrm>
        <a:prstGeom prst="upArrow">
          <a:avLst>
            <a:gd name="adj1" fmla="val 50000"/>
            <a:gd name="adj2" fmla="val 3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rPr>
            <a:t>New Testament Apostles</a:t>
          </a:r>
        </a:p>
      </dsp:txBody>
      <dsp:txXfrm rot="-5400000">
        <a:off x="4535436" y="2104801"/>
        <a:ext cx="2796225" cy="18863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6BC144-222D-445C-8393-001903CFCD40}">
      <dsp:nvSpPr>
        <dsp:cNvPr id="0" name=""/>
        <dsp:cNvSpPr/>
      </dsp:nvSpPr>
      <dsp:spPr>
        <a:xfrm rot="5400000">
          <a:off x="2972290" y="121129"/>
          <a:ext cx="1824944" cy="1587702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Ezra</a:t>
          </a:r>
        </a:p>
      </dsp:txBody>
      <dsp:txXfrm rot="-5400000">
        <a:off x="3338328" y="286895"/>
        <a:ext cx="1092868" cy="1256170"/>
      </dsp:txXfrm>
    </dsp:sp>
    <dsp:sp modelId="{9F48ACBF-5BAE-4FDD-8D9C-6EE6DF0178C1}">
      <dsp:nvSpPr>
        <dsp:cNvPr id="0" name=""/>
        <dsp:cNvSpPr/>
      </dsp:nvSpPr>
      <dsp:spPr>
        <a:xfrm>
          <a:off x="4726792" y="367496"/>
          <a:ext cx="2036638" cy="10949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3:2, 4; 6:18</a:t>
          </a:r>
        </a:p>
      </dsp:txBody>
      <dsp:txXfrm>
        <a:off x="4726792" y="367496"/>
        <a:ext cx="2036638" cy="1094966"/>
      </dsp:txXfrm>
    </dsp:sp>
    <dsp:sp modelId="{6B1696D4-E2E1-42A0-BD21-0213F9F41285}">
      <dsp:nvSpPr>
        <dsp:cNvPr id="0" name=""/>
        <dsp:cNvSpPr/>
      </dsp:nvSpPr>
      <dsp:spPr>
        <a:xfrm rot="5400000">
          <a:off x="1257572" y="121129"/>
          <a:ext cx="1824944" cy="1587702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591815"/>
            <a:satOff val="-1070"/>
            <a:lumOff val="72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1623610" y="286895"/>
        <a:ext cx="1092868" cy="1256170"/>
      </dsp:txXfrm>
    </dsp:sp>
    <dsp:sp modelId="{88B06735-7056-44C3-B759-2493B11703D9}">
      <dsp:nvSpPr>
        <dsp:cNvPr id="0" name=""/>
        <dsp:cNvSpPr/>
      </dsp:nvSpPr>
      <dsp:spPr>
        <a:xfrm rot="5400000">
          <a:off x="2111646" y="1670142"/>
          <a:ext cx="1824944" cy="1587702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1183630"/>
            <a:satOff val="-2140"/>
            <a:lumOff val="145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Isaiah</a:t>
          </a:r>
        </a:p>
      </dsp:txBody>
      <dsp:txXfrm rot="-5400000">
        <a:off x="2477684" y="1835908"/>
        <a:ext cx="1092868" cy="1256170"/>
      </dsp:txXfrm>
    </dsp:sp>
    <dsp:sp modelId="{A9637FA9-9D72-41A9-9C79-DB8C0EB5B3A5}">
      <dsp:nvSpPr>
        <dsp:cNvPr id="0" name=""/>
        <dsp:cNvSpPr/>
      </dsp:nvSpPr>
      <dsp:spPr>
        <a:xfrm>
          <a:off x="193629" y="1916509"/>
          <a:ext cx="1970940" cy="10949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63:12</a:t>
          </a:r>
        </a:p>
      </dsp:txBody>
      <dsp:txXfrm>
        <a:off x="193629" y="1916509"/>
        <a:ext cx="1970940" cy="1094966"/>
      </dsp:txXfrm>
    </dsp:sp>
    <dsp:sp modelId="{1F872854-BD4A-4BA2-88A6-1A4EC48916CB}">
      <dsp:nvSpPr>
        <dsp:cNvPr id="0" name=""/>
        <dsp:cNvSpPr/>
      </dsp:nvSpPr>
      <dsp:spPr>
        <a:xfrm rot="5400000">
          <a:off x="3826364" y="1670142"/>
          <a:ext cx="1824944" cy="1587702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1775445"/>
            <a:satOff val="-3210"/>
            <a:lumOff val="218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4192402" y="1835908"/>
        <a:ext cx="1092868" cy="1256170"/>
      </dsp:txXfrm>
    </dsp:sp>
    <dsp:sp modelId="{7ACF4B02-5BAE-44EE-A7DF-11D66D82E3FB}">
      <dsp:nvSpPr>
        <dsp:cNvPr id="0" name=""/>
        <dsp:cNvSpPr/>
      </dsp:nvSpPr>
      <dsp:spPr>
        <a:xfrm rot="5400000">
          <a:off x="2972290" y="3219155"/>
          <a:ext cx="1824944" cy="1587702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2367260"/>
            <a:satOff val="-4281"/>
            <a:lumOff val="291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Daniel</a:t>
          </a:r>
        </a:p>
      </dsp:txBody>
      <dsp:txXfrm rot="-5400000">
        <a:off x="3338328" y="3384921"/>
        <a:ext cx="1092868" cy="1256170"/>
      </dsp:txXfrm>
    </dsp:sp>
    <dsp:sp modelId="{7651C715-004F-42B1-9AB0-5D8F1C006942}">
      <dsp:nvSpPr>
        <dsp:cNvPr id="0" name=""/>
        <dsp:cNvSpPr/>
      </dsp:nvSpPr>
      <dsp:spPr>
        <a:xfrm>
          <a:off x="4726792" y="3465523"/>
          <a:ext cx="2036638" cy="10949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9:11, 13</a:t>
          </a:r>
        </a:p>
      </dsp:txBody>
      <dsp:txXfrm>
        <a:off x="4726792" y="3465523"/>
        <a:ext cx="2036638" cy="1094966"/>
      </dsp:txXfrm>
    </dsp:sp>
    <dsp:sp modelId="{750C97F4-574A-4BEC-84DC-35FBF23FCBC2}">
      <dsp:nvSpPr>
        <dsp:cNvPr id="0" name=""/>
        <dsp:cNvSpPr/>
      </dsp:nvSpPr>
      <dsp:spPr>
        <a:xfrm rot="5400000">
          <a:off x="1257572" y="3219155"/>
          <a:ext cx="1824944" cy="1587702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2959075"/>
            <a:satOff val="-5351"/>
            <a:lumOff val="364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1623610" y="3384921"/>
        <a:ext cx="1092868" cy="1256170"/>
      </dsp:txXfrm>
    </dsp:sp>
    <dsp:sp modelId="{EB6886ED-7DC7-496E-B03E-7198A40C27E2}">
      <dsp:nvSpPr>
        <dsp:cNvPr id="0" name=""/>
        <dsp:cNvSpPr/>
      </dsp:nvSpPr>
      <dsp:spPr>
        <a:xfrm rot="5400000">
          <a:off x="2111646" y="4768168"/>
          <a:ext cx="1824944" cy="1587702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3550890"/>
            <a:satOff val="-6421"/>
            <a:lumOff val="437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Malachi</a:t>
          </a:r>
        </a:p>
      </dsp:txBody>
      <dsp:txXfrm rot="-5400000">
        <a:off x="2477684" y="4933934"/>
        <a:ext cx="1092868" cy="1256170"/>
      </dsp:txXfrm>
    </dsp:sp>
    <dsp:sp modelId="{BF13B8E3-FD09-463C-8671-01658DF6C4EB}">
      <dsp:nvSpPr>
        <dsp:cNvPr id="0" name=""/>
        <dsp:cNvSpPr/>
      </dsp:nvSpPr>
      <dsp:spPr>
        <a:xfrm>
          <a:off x="193629" y="5014536"/>
          <a:ext cx="1970940" cy="10949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4:4</a:t>
          </a:r>
        </a:p>
      </dsp:txBody>
      <dsp:txXfrm>
        <a:off x="193629" y="5014536"/>
        <a:ext cx="1970940" cy="1094966"/>
      </dsp:txXfrm>
    </dsp:sp>
    <dsp:sp modelId="{52972216-63E0-4CD6-8BBD-70161990F831}">
      <dsp:nvSpPr>
        <dsp:cNvPr id="0" name=""/>
        <dsp:cNvSpPr/>
      </dsp:nvSpPr>
      <dsp:spPr>
        <a:xfrm rot="5400000">
          <a:off x="3826364" y="4768168"/>
          <a:ext cx="1824944" cy="1587702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4142704"/>
            <a:satOff val="-7491"/>
            <a:lumOff val="509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4192402" y="4933934"/>
        <a:ext cx="1092868" cy="12561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20C8E5-EA74-4311-AE62-4777EC9C3F5B}">
      <dsp:nvSpPr>
        <dsp:cNvPr id="0" name=""/>
        <dsp:cNvSpPr/>
      </dsp:nvSpPr>
      <dsp:spPr>
        <a:xfrm>
          <a:off x="0" y="0"/>
          <a:ext cx="6248400" cy="6172199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b="1" kern="1200" dirty="0"/>
            <a:t>Law of Moses</a:t>
          </a:r>
        </a:p>
      </dsp:txBody>
      <dsp:txXfrm>
        <a:off x="0" y="0"/>
        <a:ext cx="6248400" cy="1851660"/>
      </dsp:txXfrm>
    </dsp:sp>
    <dsp:sp modelId="{C9291A03-F125-4FE3-B60B-51FF09F656DA}">
      <dsp:nvSpPr>
        <dsp:cNvPr id="0" name=""/>
        <dsp:cNvSpPr/>
      </dsp:nvSpPr>
      <dsp:spPr>
        <a:xfrm>
          <a:off x="624840" y="1852827"/>
          <a:ext cx="4998720" cy="71403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Genesis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kern="1200" dirty="0"/>
            <a:t>Rom. 4:17 | 1 Cor. 15:45</a:t>
          </a:r>
        </a:p>
      </dsp:txBody>
      <dsp:txXfrm>
        <a:off x="645753" y="1873740"/>
        <a:ext cx="4956894" cy="672211"/>
      </dsp:txXfrm>
    </dsp:sp>
    <dsp:sp modelId="{02A98008-79EF-4F35-9194-78E675D72506}">
      <dsp:nvSpPr>
        <dsp:cNvPr id="0" name=""/>
        <dsp:cNvSpPr/>
      </dsp:nvSpPr>
      <dsp:spPr>
        <a:xfrm>
          <a:off x="624840" y="2676717"/>
          <a:ext cx="4998720" cy="714037"/>
        </a:xfrm>
        <a:prstGeom prst="roundRect">
          <a:avLst>
            <a:gd name="adj" fmla="val 10000"/>
          </a:avLst>
        </a:prstGeom>
        <a:solidFill>
          <a:schemeClr val="accent5">
            <a:hueOff val="-4607364"/>
            <a:satOff val="5156"/>
            <a:lumOff val="29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Exodus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kern="1200" dirty="0"/>
            <a:t>Rom. 7:7; 9:15 | 2 Cor. 8:15</a:t>
          </a:r>
        </a:p>
      </dsp:txBody>
      <dsp:txXfrm>
        <a:off x="645753" y="2697630"/>
        <a:ext cx="4956894" cy="672211"/>
      </dsp:txXfrm>
    </dsp:sp>
    <dsp:sp modelId="{0B624486-177C-409E-81E7-DC74212134BE}">
      <dsp:nvSpPr>
        <dsp:cNvPr id="0" name=""/>
        <dsp:cNvSpPr/>
      </dsp:nvSpPr>
      <dsp:spPr>
        <a:xfrm>
          <a:off x="624840" y="3500606"/>
          <a:ext cx="4998720" cy="714037"/>
        </a:xfrm>
        <a:prstGeom prst="roundRect">
          <a:avLst>
            <a:gd name="adj" fmla="val 10000"/>
          </a:avLst>
        </a:prstGeom>
        <a:solidFill>
          <a:schemeClr val="accent5">
            <a:hueOff val="-9214729"/>
            <a:satOff val="10313"/>
            <a:lumOff val="58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Leviticus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kern="1200" dirty="0"/>
            <a:t>Rom. 13:9 | 1 Pet. 1:16</a:t>
          </a:r>
        </a:p>
      </dsp:txBody>
      <dsp:txXfrm>
        <a:off x="645753" y="3521519"/>
        <a:ext cx="4956894" cy="672211"/>
      </dsp:txXfrm>
    </dsp:sp>
    <dsp:sp modelId="{3807F0D9-E37B-4935-8E34-5AF3E07EE36F}">
      <dsp:nvSpPr>
        <dsp:cNvPr id="0" name=""/>
        <dsp:cNvSpPr/>
      </dsp:nvSpPr>
      <dsp:spPr>
        <a:xfrm>
          <a:off x="624840" y="4324495"/>
          <a:ext cx="4998720" cy="714037"/>
        </a:xfrm>
        <a:prstGeom prst="roundRect">
          <a:avLst>
            <a:gd name="adj" fmla="val 10000"/>
          </a:avLst>
        </a:prstGeom>
        <a:solidFill>
          <a:schemeClr val="accent5">
            <a:hueOff val="-13822094"/>
            <a:satOff val="15469"/>
            <a:lumOff val="88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Numbers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kern="1200" dirty="0"/>
            <a:t>Acts 13:18 | 1 Cor. 10:8-10</a:t>
          </a:r>
        </a:p>
      </dsp:txBody>
      <dsp:txXfrm>
        <a:off x="645753" y="4345408"/>
        <a:ext cx="4956894" cy="672211"/>
      </dsp:txXfrm>
    </dsp:sp>
    <dsp:sp modelId="{662A7229-9563-470A-9A80-B2BBFE24E0C2}">
      <dsp:nvSpPr>
        <dsp:cNvPr id="0" name=""/>
        <dsp:cNvSpPr/>
      </dsp:nvSpPr>
      <dsp:spPr>
        <a:xfrm>
          <a:off x="624840" y="5148384"/>
          <a:ext cx="4998720" cy="714037"/>
        </a:xfrm>
        <a:prstGeom prst="roundRect">
          <a:avLst>
            <a:gd name="adj" fmla="val 10000"/>
          </a:avLst>
        </a:prstGeom>
        <a:solidFill>
          <a:schemeClr val="accent5">
            <a:hueOff val="-18429457"/>
            <a:satOff val="20625"/>
            <a:lumOff val="117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spc="0" dirty="0"/>
            <a:t>Deuteronomy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kern="1200" dirty="0"/>
            <a:t>Acts 3:22 | Rom.10:19</a:t>
          </a:r>
        </a:p>
      </dsp:txBody>
      <dsp:txXfrm>
        <a:off x="645753" y="5169297"/>
        <a:ext cx="4956894" cy="67221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20C8E5-EA74-4311-AE62-4777EC9C3F5B}">
      <dsp:nvSpPr>
        <dsp:cNvPr id="0" name=""/>
        <dsp:cNvSpPr/>
      </dsp:nvSpPr>
      <dsp:spPr>
        <a:xfrm>
          <a:off x="0" y="0"/>
          <a:ext cx="6248400" cy="6172199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b="1" kern="1200" dirty="0"/>
            <a:t>Book of Psalms</a:t>
          </a:r>
        </a:p>
      </dsp:txBody>
      <dsp:txXfrm>
        <a:off x="0" y="0"/>
        <a:ext cx="6248400" cy="1851660"/>
      </dsp:txXfrm>
    </dsp:sp>
    <dsp:sp modelId="{EE56137E-7B77-4338-BD47-13CD2979AC34}">
      <dsp:nvSpPr>
        <dsp:cNvPr id="0" name=""/>
        <dsp:cNvSpPr/>
      </dsp:nvSpPr>
      <dsp:spPr>
        <a:xfrm>
          <a:off x="624840" y="1851810"/>
          <a:ext cx="4998720" cy="89915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460" tIns="93345" rIns="124460" bIns="93345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b="1" kern="1200" dirty="0"/>
            <a:t>Acts 1:16-20</a:t>
          </a:r>
        </a:p>
      </dsp:txBody>
      <dsp:txXfrm>
        <a:off x="651175" y="1878145"/>
        <a:ext cx="4946050" cy="846488"/>
      </dsp:txXfrm>
    </dsp:sp>
    <dsp:sp modelId="{C817F4B7-8869-4010-BE27-EEDE76E18DD1}">
      <dsp:nvSpPr>
        <dsp:cNvPr id="0" name=""/>
        <dsp:cNvSpPr/>
      </dsp:nvSpPr>
      <dsp:spPr>
        <a:xfrm>
          <a:off x="624840" y="2889300"/>
          <a:ext cx="4998720" cy="899158"/>
        </a:xfrm>
        <a:prstGeom prst="roundRect">
          <a:avLst>
            <a:gd name="adj" fmla="val 10000"/>
          </a:avLst>
        </a:prstGeom>
        <a:solidFill>
          <a:schemeClr val="accent5">
            <a:hueOff val="-6143153"/>
            <a:satOff val="6875"/>
            <a:lumOff val="39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460" tIns="93345" rIns="124460" bIns="93345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b="1" kern="1200" dirty="0"/>
            <a:t>Acts 2:25-32</a:t>
          </a:r>
        </a:p>
      </dsp:txBody>
      <dsp:txXfrm>
        <a:off x="651175" y="2915635"/>
        <a:ext cx="4946050" cy="846488"/>
      </dsp:txXfrm>
    </dsp:sp>
    <dsp:sp modelId="{9B0CC7FB-04E5-4103-A2FA-D7B51F286E02}">
      <dsp:nvSpPr>
        <dsp:cNvPr id="0" name=""/>
        <dsp:cNvSpPr/>
      </dsp:nvSpPr>
      <dsp:spPr>
        <a:xfrm>
          <a:off x="624840" y="3926791"/>
          <a:ext cx="4998720" cy="899158"/>
        </a:xfrm>
        <a:prstGeom prst="roundRect">
          <a:avLst>
            <a:gd name="adj" fmla="val 10000"/>
          </a:avLst>
        </a:prstGeom>
        <a:solidFill>
          <a:schemeClr val="accent5">
            <a:hueOff val="-12286306"/>
            <a:satOff val="13750"/>
            <a:lumOff val="78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460" tIns="93345" rIns="124460" bIns="93345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b="1" kern="1200" dirty="0"/>
            <a:t>Acts 13:32-37</a:t>
          </a:r>
        </a:p>
      </dsp:txBody>
      <dsp:txXfrm>
        <a:off x="651175" y="3953126"/>
        <a:ext cx="4946050" cy="846488"/>
      </dsp:txXfrm>
    </dsp:sp>
    <dsp:sp modelId="{5C111DF8-2E27-413E-8535-48868EEE1EDE}">
      <dsp:nvSpPr>
        <dsp:cNvPr id="0" name=""/>
        <dsp:cNvSpPr/>
      </dsp:nvSpPr>
      <dsp:spPr>
        <a:xfrm>
          <a:off x="624840" y="4964281"/>
          <a:ext cx="4998720" cy="899158"/>
        </a:xfrm>
        <a:prstGeom prst="roundRect">
          <a:avLst>
            <a:gd name="adj" fmla="val 10000"/>
          </a:avLst>
        </a:prstGeom>
        <a:solidFill>
          <a:schemeClr val="accent5">
            <a:hueOff val="-18429457"/>
            <a:satOff val="20625"/>
            <a:lumOff val="117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460" tIns="93345" rIns="124460" bIns="93345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b="1" kern="1200" dirty="0"/>
            <a:t>Romans 11:9</a:t>
          </a:r>
        </a:p>
      </dsp:txBody>
      <dsp:txXfrm>
        <a:off x="651175" y="4990616"/>
        <a:ext cx="4946050" cy="84648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20C8E5-EA74-4311-AE62-4777EC9C3F5B}">
      <dsp:nvSpPr>
        <dsp:cNvPr id="0" name=""/>
        <dsp:cNvSpPr/>
      </dsp:nvSpPr>
      <dsp:spPr>
        <a:xfrm>
          <a:off x="0" y="0"/>
          <a:ext cx="6248400" cy="6172199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b="1" kern="1200" dirty="0"/>
            <a:t>Prophets</a:t>
          </a:r>
        </a:p>
      </dsp:txBody>
      <dsp:txXfrm>
        <a:off x="0" y="0"/>
        <a:ext cx="6248400" cy="1851660"/>
      </dsp:txXfrm>
    </dsp:sp>
    <dsp:sp modelId="{1295ED60-82B9-46F0-BAFF-7AD1B053C93B}">
      <dsp:nvSpPr>
        <dsp:cNvPr id="0" name=""/>
        <dsp:cNvSpPr/>
      </dsp:nvSpPr>
      <dsp:spPr>
        <a:xfrm>
          <a:off x="624840" y="1852827"/>
          <a:ext cx="4998720" cy="71403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Acts 15:15-17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Amos 9:11, 12</a:t>
          </a:r>
        </a:p>
      </dsp:txBody>
      <dsp:txXfrm>
        <a:off x="645753" y="1873740"/>
        <a:ext cx="4956894" cy="672211"/>
      </dsp:txXfrm>
    </dsp:sp>
    <dsp:sp modelId="{0B98DB13-5B2A-4007-9310-BC9C72560897}">
      <dsp:nvSpPr>
        <dsp:cNvPr id="0" name=""/>
        <dsp:cNvSpPr/>
      </dsp:nvSpPr>
      <dsp:spPr>
        <a:xfrm>
          <a:off x="624840" y="2676717"/>
          <a:ext cx="4998720" cy="714037"/>
        </a:xfrm>
        <a:prstGeom prst="roundRect">
          <a:avLst>
            <a:gd name="adj" fmla="val 10000"/>
          </a:avLst>
        </a:prstGeom>
        <a:solidFill>
          <a:schemeClr val="accent5">
            <a:hueOff val="-4607364"/>
            <a:satOff val="5156"/>
            <a:lumOff val="29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Romans 1:17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Habakkuk 2:4</a:t>
          </a:r>
        </a:p>
      </dsp:txBody>
      <dsp:txXfrm>
        <a:off x="645753" y="2697630"/>
        <a:ext cx="4956894" cy="672211"/>
      </dsp:txXfrm>
    </dsp:sp>
    <dsp:sp modelId="{269C8856-6864-4C89-99BF-CB2518B28879}">
      <dsp:nvSpPr>
        <dsp:cNvPr id="0" name=""/>
        <dsp:cNvSpPr/>
      </dsp:nvSpPr>
      <dsp:spPr>
        <a:xfrm>
          <a:off x="624840" y="3500606"/>
          <a:ext cx="4998720" cy="714037"/>
        </a:xfrm>
        <a:prstGeom prst="roundRect">
          <a:avLst>
            <a:gd name="adj" fmla="val 10000"/>
          </a:avLst>
        </a:prstGeom>
        <a:solidFill>
          <a:schemeClr val="accent5">
            <a:hueOff val="-9214729"/>
            <a:satOff val="10313"/>
            <a:lumOff val="58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Romans 9:13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Malachi 1:2, 3</a:t>
          </a:r>
        </a:p>
      </dsp:txBody>
      <dsp:txXfrm>
        <a:off x="645753" y="3521519"/>
        <a:ext cx="4956894" cy="672211"/>
      </dsp:txXfrm>
    </dsp:sp>
    <dsp:sp modelId="{4E0ABDEB-CB33-4119-9C07-BC3E55134C31}">
      <dsp:nvSpPr>
        <dsp:cNvPr id="0" name=""/>
        <dsp:cNvSpPr/>
      </dsp:nvSpPr>
      <dsp:spPr>
        <a:xfrm>
          <a:off x="624840" y="4324495"/>
          <a:ext cx="4998720" cy="714037"/>
        </a:xfrm>
        <a:prstGeom prst="roundRect">
          <a:avLst>
            <a:gd name="adj" fmla="val 10000"/>
          </a:avLst>
        </a:prstGeom>
        <a:solidFill>
          <a:schemeClr val="accent5">
            <a:hueOff val="-13822094"/>
            <a:satOff val="15469"/>
            <a:lumOff val="88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Romans 9:25, 26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Hosea 1:10; 2:23</a:t>
          </a:r>
        </a:p>
      </dsp:txBody>
      <dsp:txXfrm>
        <a:off x="645753" y="4345408"/>
        <a:ext cx="4956894" cy="672211"/>
      </dsp:txXfrm>
    </dsp:sp>
    <dsp:sp modelId="{880BD413-7047-48BA-A7F6-AFA4EC9C4407}">
      <dsp:nvSpPr>
        <dsp:cNvPr id="0" name=""/>
        <dsp:cNvSpPr/>
      </dsp:nvSpPr>
      <dsp:spPr>
        <a:xfrm>
          <a:off x="624840" y="5148384"/>
          <a:ext cx="4998720" cy="714037"/>
        </a:xfrm>
        <a:prstGeom prst="roundRect">
          <a:avLst>
            <a:gd name="adj" fmla="val 10000"/>
          </a:avLst>
        </a:prstGeom>
        <a:solidFill>
          <a:schemeClr val="accent5">
            <a:hueOff val="-18429457"/>
            <a:satOff val="20625"/>
            <a:lumOff val="117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Galatians 4:27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Isaiah 44:1</a:t>
          </a:r>
        </a:p>
      </dsp:txBody>
      <dsp:txXfrm>
        <a:off x="645753" y="5169297"/>
        <a:ext cx="4956894" cy="6722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76ED27-4666-4E3A-89DB-4D07A5BFCC84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D874E6-B8D3-4923-BC64-C7FF07941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240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874E6-B8D3-4923-BC64-C7FF0794120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1122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874E6-B8D3-4923-BC64-C7FF0794120A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9781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874E6-B8D3-4923-BC64-C7FF0794120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3291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874E6-B8D3-4923-BC64-C7FF0794120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874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874E6-B8D3-4923-BC64-C7FF0794120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8150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874E6-B8D3-4923-BC64-C7FF0794120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504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874E6-B8D3-4923-BC64-C7FF0794120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014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874E6-B8D3-4923-BC64-C7FF0794120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014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874E6-B8D3-4923-BC64-C7FF0794120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9781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874E6-B8D3-4923-BC64-C7FF0794120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4660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874E6-B8D3-4923-BC64-C7FF0794120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3291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D874E6-B8D3-4923-BC64-C7FF079412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87304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D874E6-B8D3-4923-BC64-C7FF079412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82522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D874E6-B8D3-4923-BC64-C7FF079412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1473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A1003-DFEA-430F-BF5B-3369168B5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9545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A966-E16F-4CB1-90D6-5FBFE848F7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916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A966-E16F-4CB1-90D6-5FBFE848F7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6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A966-E16F-4CB1-90D6-5FBFE848F7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897620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A966-E16F-4CB1-90D6-5FBFE848F7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4721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A966-E16F-4CB1-90D6-5FBFE848F7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0945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A966-E16F-4CB1-90D6-5FBFE848F7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9511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F4B6-6BA5-4F4D-A4FB-B65E18D012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8518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CC6C5-CAF6-4883-ABCA-C7331974A8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1414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A1003-DFEA-430F-BF5B-3369168B5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9384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76DB1-34F2-4A62-9F4D-6D313089C7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541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76DB1-34F2-4A62-9F4D-6D313089C7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2089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F4EB1-D00B-4383-89E0-8B54C9597C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6985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9CF22-0DA5-46EC-8CAC-2D71365BE4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6935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66C52-3062-49DD-9730-96BB02E515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6697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AFF5B-DC93-4B83-A32F-2EC40E7C68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9247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9904E-74ED-46B3-8DF6-2EE543AC81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4369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83E5B-798A-4C75-BE18-026E7ADFBD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1272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B136C-B75A-430C-875B-63E7ACB3A1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2909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A966-E16F-4CB1-90D6-5FBFE848F7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2739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A966-E16F-4CB1-90D6-5FBFE848F7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3586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A966-E16F-4CB1-90D6-5FBFE848F7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24693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F4EB1-D00B-4383-89E0-8B54C9597C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1486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A966-E16F-4CB1-90D6-5FBFE848F7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7820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A966-E16F-4CB1-90D6-5FBFE848F7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2079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A966-E16F-4CB1-90D6-5FBFE848F7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6532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F4B6-6BA5-4F4D-A4FB-B65E18D012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0886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CC6C5-CAF6-4883-ABCA-C7331974A8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2650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9CF22-0DA5-46EC-8CAC-2D71365BE4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834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66C52-3062-49DD-9730-96BB02E515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887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AFF5B-DC93-4B83-A32F-2EC40E7C68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955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9904E-74ED-46B3-8DF6-2EE543AC81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608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83E5B-798A-4C75-BE18-026E7ADFBD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953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B136C-B75A-430C-875B-63E7ACB3A1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12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BA966-E16F-4CB1-90D6-5FBFE848F7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4901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  <p:sldLayoutId id="2147483791" r:id="rId15"/>
    <p:sldLayoutId id="2147483792" r:id="rId16"/>
    <p:sldLayoutId id="214748379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BA966-E16F-4CB1-90D6-5FBFE848F7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5398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  <p:sldLayoutId id="2147483808" r:id="rId14"/>
    <p:sldLayoutId id="2147483809" r:id="rId15"/>
    <p:sldLayoutId id="2147483810" r:id="rId16"/>
    <p:sldLayoutId id="214748381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45196" y="1122363"/>
            <a:ext cx="9901608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Are There</a:t>
            </a:r>
            <a:br>
              <a:rPr lang="en-US" dirty="0"/>
            </a:br>
            <a:r>
              <a:rPr lang="en-US" sz="7200" dirty="0">
                <a:gradFill flip="none" rotWithShape="1">
                  <a:gsLst>
                    <a:gs pos="0">
                      <a:schemeClr val="bg1">
                        <a:lumMod val="65000"/>
                        <a:lumOff val="35000"/>
                      </a:schemeClr>
                    </a:gs>
                    <a:gs pos="38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bg2"/>
                    </a:gs>
                  </a:gsLst>
                  <a:lin ang="0" scaled="1"/>
                  <a:tileRect/>
                </a:gradFill>
              </a:rPr>
              <a:t>LOST</a:t>
            </a:r>
            <a:r>
              <a:rPr lang="en-US" dirty="0">
                <a:gradFill flip="none" rotWithShape="1">
                  <a:gsLst>
                    <a:gs pos="0">
                      <a:schemeClr val="bg1">
                        <a:lumMod val="65000"/>
                        <a:lumOff val="35000"/>
                      </a:schemeClr>
                    </a:gs>
                    <a:gs pos="38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bg2"/>
                    </a:gs>
                  </a:gsLst>
                  <a:lin ang="0" scaled="1"/>
                  <a:tileRect/>
                </a:gradFill>
              </a:rPr>
              <a:t> </a:t>
            </a:r>
            <a:r>
              <a:rPr lang="en-US" sz="7200" dirty="0">
                <a:gradFill flip="none" rotWithShape="1">
                  <a:gsLst>
                    <a:gs pos="0">
                      <a:schemeClr val="bg1">
                        <a:lumMod val="65000"/>
                        <a:lumOff val="35000"/>
                      </a:schemeClr>
                    </a:gs>
                    <a:gs pos="38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bg2"/>
                    </a:gs>
                  </a:gsLst>
                  <a:lin ang="0" scaled="1"/>
                  <a:tileRect/>
                </a:gradFill>
              </a:rPr>
              <a:t>Books</a:t>
            </a:r>
            <a:br>
              <a:rPr lang="en-US" sz="7200" dirty="0"/>
            </a:br>
            <a:r>
              <a:rPr lang="en-US" sz="8000" dirty="0"/>
              <a:t>of</a:t>
            </a:r>
            <a:r>
              <a:rPr lang="en-US" dirty="0"/>
              <a:t> </a:t>
            </a:r>
            <a:r>
              <a:rPr lang="en-US" sz="8000" dirty="0"/>
              <a:t>The Bible?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145196" y="4848225"/>
            <a:ext cx="1786184" cy="609600"/>
          </a:xfrm>
        </p:spPr>
        <p:txBody>
          <a:bodyPr>
            <a:normAutofit fontScale="92500"/>
          </a:bodyPr>
          <a:lstStyle/>
          <a:p>
            <a:r>
              <a:rPr lang="en-US" dirty="0"/>
              <a:t>Part 1 - Intro</a:t>
            </a:r>
          </a:p>
        </p:txBody>
      </p:sp>
      <p:pic>
        <p:nvPicPr>
          <p:cNvPr id="1026" name="Picture 2" descr="C:\Users\Steven\AppData\Local\Microsoft\Windows\Temporary Internet Files\Content.IE5\14DXLA1E\MP900443296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784" y="3810000"/>
            <a:ext cx="4052888" cy="26860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05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4877405" cy="1326321"/>
          </a:xfrm>
        </p:spPr>
        <p:txBody>
          <a:bodyPr/>
          <a:lstStyle/>
          <a:p>
            <a:r>
              <a:rPr lang="en-US" dirty="0"/>
              <a:t>Process of Canonization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096064"/>
            <a:ext cx="4496405" cy="3695136"/>
          </a:xfrm>
        </p:spPr>
        <p:txBody>
          <a:bodyPr>
            <a:noAutofit/>
          </a:bodyPr>
          <a:lstStyle/>
          <a:p>
            <a:pPr marL="0" indent="0">
              <a:lnSpc>
                <a:spcPts val="3000"/>
              </a:lnSpc>
              <a:buNone/>
            </a:pPr>
            <a:r>
              <a:rPr lang="en-US" sz="3200" dirty="0"/>
              <a:t>The </a:t>
            </a:r>
            <a:r>
              <a:rPr lang="en-US" sz="3200" dirty="0">
                <a:solidFill>
                  <a:schemeClr val="accent6"/>
                </a:solidFill>
              </a:rPr>
              <a:t>apostles</a:t>
            </a:r>
            <a:r>
              <a:rPr lang="en-US" sz="3200" dirty="0"/>
              <a:t> accepted the </a:t>
            </a:r>
            <a:r>
              <a:rPr lang="en-US" sz="3200" u="sng" dirty="0"/>
              <a:t>Psalms</a:t>
            </a:r>
            <a:r>
              <a:rPr lang="en-US" sz="3200" dirty="0"/>
              <a:t> as Holy Scripture</a:t>
            </a:r>
          </a:p>
          <a:p>
            <a:pPr marL="0" indent="0">
              <a:lnSpc>
                <a:spcPts val="3000"/>
              </a:lnSpc>
              <a:buNone/>
            </a:pPr>
            <a:endParaRPr lang="en-US" sz="3200" dirty="0"/>
          </a:p>
          <a:p>
            <a:pPr marL="0" indent="0">
              <a:lnSpc>
                <a:spcPts val="3000"/>
              </a:lnSpc>
              <a:buNone/>
            </a:pPr>
            <a:r>
              <a:rPr lang="en-US" sz="3200" dirty="0"/>
              <a:t>Luke 20:42, 43:</a:t>
            </a:r>
            <a:br>
              <a:rPr lang="en-US" sz="3200" dirty="0"/>
            </a:b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“Now David himself said in the Book of Psalms: ‘The LORD said to my Lord, "Sit at My right hand, Till I make Your enemies Your footstool."’”</a:t>
            </a:r>
          </a:p>
          <a:p>
            <a:pPr marL="0" indent="0">
              <a:lnSpc>
                <a:spcPts val="3000"/>
              </a:lnSpc>
              <a:buNone/>
            </a:pP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759756699"/>
              </p:ext>
            </p:extLst>
          </p:nvPr>
        </p:nvGraphicFramePr>
        <p:xfrm>
          <a:off x="5410200" y="457200"/>
          <a:ext cx="624840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1486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4877405" cy="1326321"/>
          </a:xfrm>
        </p:spPr>
        <p:txBody>
          <a:bodyPr/>
          <a:lstStyle/>
          <a:p>
            <a:r>
              <a:rPr lang="en-US" dirty="0"/>
              <a:t>Process of Canonization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096064"/>
            <a:ext cx="4496405" cy="3695136"/>
          </a:xfrm>
        </p:spPr>
        <p:txBody>
          <a:bodyPr>
            <a:noAutofit/>
          </a:bodyPr>
          <a:lstStyle/>
          <a:p>
            <a:pPr marL="0" indent="0">
              <a:lnSpc>
                <a:spcPts val="3000"/>
              </a:lnSpc>
              <a:buNone/>
            </a:pPr>
            <a:r>
              <a:rPr lang="en-US" sz="3200" dirty="0"/>
              <a:t>The </a:t>
            </a:r>
            <a:r>
              <a:rPr lang="en-US" sz="3200" dirty="0">
                <a:solidFill>
                  <a:schemeClr val="accent6"/>
                </a:solidFill>
              </a:rPr>
              <a:t>apostles</a:t>
            </a:r>
            <a:r>
              <a:rPr lang="en-US" sz="3200" dirty="0"/>
              <a:t> accepted the </a:t>
            </a:r>
            <a:r>
              <a:rPr lang="en-US" sz="3200" u="sng" dirty="0"/>
              <a:t>Prophets</a:t>
            </a:r>
            <a:r>
              <a:rPr lang="en-US" sz="3200" dirty="0"/>
              <a:t> as Holy Scripture</a:t>
            </a:r>
          </a:p>
          <a:p>
            <a:pPr marL="0" indent="0">
              <a:lnSpc>
                <a:spcPts val="3000"/>
              </a:lnSpc>
              <a:buNone/>
            </a:pPr>
            <a:endParaRPr lang="en-US" sz="3200" dirty="0"/>
          </a:p>
          <a:p>
            <a:pPr marL="0" indent="0">
              <a:lnSpc>
                <a:spcPts val="3000"/>
              </a:lnSpc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Peter 3:2: </a:t>
            </a:r>
            <a:b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“that you may be mindful of the words which were spoken before by the holy prophets, and of the commandment of us, the apostles of the Lord…”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117064627"/>
              </p:ext>
            </p:extLst>
          </p:nvPr>
        </p:nvGraphicFramePr>
        <p:xfrm>
          <a:off x="5410200" y="457200"/>
          <a:ext cx="624840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1475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Testament Canonization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/>
              <a:t>The early church accepted apostolic authority (Acts 2:33, 37, 42; 1 Thess. 2:13)</a:t>
            </a:r>
          </a:p>
          <a:p>
            <a:pPr lvl="1"/>
            <a:r>
              <a:rPr lang="en-US" sz="3200" dirty="0"/>
              <a:t>Paul had this authority (1 Cor. 9:1, 2; 11:23; 14:37)</a:t>
            </a:r>
          </a:p>
          <a:p>
            <a:pPr lvl="1"/>
            <a:r>
              <a:rPr lang="en-US" sz="3200" dirty="0"/>
              <a:t>Corinth serves as an example of seeking proof to validate such authority ( 2 Cor. 13:3; 12:11, 12; cf. Mk. 16:17, 18)</a:t>
            </a:r>
          </a:p>
        </p:txBody>
      </p:sp>
    </p:spTree>
    <p:extLst>
      <p:ext uri="{BB962C8B-B14F-4D97-AF65-F5344CB8AC3E}">
        <p14:creationId xmlns:p14="http://schemas.microsoft.com/office/powerpoint/2010/main" val="137763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Testament Canonization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ts val="3000"/>
              </a:lnSpc>
            </a:pPr>
            <a:r>
              <a:rPr lang="en-US" sz="3200" dirty="0"/>
              <a:t>The early church accepted their preaching </a:t>
            </a:r>
            <a:r>
              <a:rPr lang="en-US" sz="3200"/>
              <a:t>and written letters </a:t>
            </a:r>
            <a:r>
              <a:rPr lang="en-US" sz="3200" dirty="0"/>
              <a:t>as </a:t>
            </a:r>
            <a:r>
              <a:rPr lang="en-US" sz="3200" i="1" dirty="0"/>
              <a:t>inspired</a:t>
            </a:r>
            <a:r>
              <a:rPr lang="en-US" sz="3200" dirty="0"/>
              <a:t> (1 Thess. 2:13; 2 Thess. 2:15; Col. 4:16)</a:t>
            </a:r>
          </a:p>
          <a:p>
            <a:pPr>
              <a:lnSpc>
                <a:spcPts val="3000"/>
              </a:lnSpc>
            </a:pPr>
            <a:r>
              <a:rPr lang="en-US" sz="3200" dirty="0"/>
              <a:t>Peter equated Paul’s writings with Scripture </a:t>
            </a:r>
            <a:br>
              <a:rPr lang="en-US" sz="3200" dirty="0"/>
            </a:br>
            <a:r>
              <a:rPr lang="en-US" sz="3200" dirty="0"/>
              <a:t>(2 Pet. 3:15, 16)</a:t>
            </a:r>
          </a:p>
          <a:p>
            <a:pPr>
              <a:lnSpc>
                <a:spcPts val="3000"/>
              </a:lnSpc>
            </a:pPr>
            <a:r>
              <a:rPr lang="en-US" sz="3200" dirty="0"/>
              <a:t>Paul quoted from Luke’s gospel as Scripture (1 Tim. 5:18; cf. Deut. 25:4; Lk. 10:7)</a:t>
            </a:r>
          </a:p>
          <a:p>
            <a:pPr>
              <a:lnSpc>
                <a:spcPts val="3000"/>
              </a:lnSpc>
            </a:pPr>
            <a:r>
              <a:rPr lang="en-US" sz="3200" dirty="0"/>
              <a:t>Jude quotes from Peter (cf. Jude 17, 18; 2 Pet. 3:3)</a:t>
            </a:r>
          </a:p>
        </p:txBody>
      </p:sp>
    </p:spTree>
    <p:extLst>
      <p:ext uri="{BB962C8B-B14F-4D97-AF65-F5344CB8AC3E}">
        <p14:creationId xmlns:p14="http://schemas.microsoft.com/office/powerpoint/2010/main" val="310792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Testament Canonization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096064"/>
            <a:ext cx="10353762" cy="43809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300" b="1" spc="600" dirty="0"/>
              <a:t>TESTING</a:t>
            </a:r>
            <a:endParaRPr lang="en-US" sz="3600" b="1" spc="600" dirty="0"/>
          </a:p>
          <a:p>
            <a:r>
              <a:rPr lang="en-US" dirty="0"/>
              <a:t>The early church had to: </a:t>
            </a:r>
          </a:p>
          <a:p>
            <a:pPr lvl="1"/>
            <a:r>
              <a:rPr lang="en-US" dirty="0"/>
              <a:t>Test against false apostles and prove what is true </a:t>
            </a:r>
            <a:br>
              <a:rPr lang="en-US" dirty="0"/>
            </a:br>
            <a:r>
              <a:rPr lang="en-US" dirty="0"/>
              <a:t>(2 Cor. 11:13; Rev. 2:2)</a:t>
            </a:r>
          </a:p>
          <a:p>
            <a:pPr lvl="1"/>
            <a:r>
              <a:rPr lang="en-US" dirty="0"/>
              <a:t>Test against false letters (2 Thess. 2:2)</a:t>
            </a:r>
          </a:p>
          <a:p>
            <a:r>
              <a:rPr lang="en-US" dirty="0"/>
              <a:t>The canonization (sphere) of Scripture would be the outcome</a:t>
            </a:r>
          </a:p>
        </p:txBody>
      </p:sp>
    </p:spTree>
    <p:extLst>
      <p:ext uri="{BB962C8B-B14F-4D97-AF65-F5344CB8AC3E}">
        <p14:creationId xmlns:p14="http://schemas.microsoft.com/office/powerpoint/2010/main" val="310792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Testament Canonization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096064"/>
            <a:ext cx="10353762" cy="45333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600" b="1" spc="600" dirty="0"/>
              <a:t>VERIFICATION</a:t>
            </a:r>
            <a:endParaRPr lang="en-US" b="1" spc="600" dirty="0"/>
          </a:p>
          <a:p>
            <a:r>
              <a:rPr lang="en-US" dirty="0"/>
              <a:t>A distinguished salutation from Paul’s own hand (2 Thess. 3:17)</a:t>
            </a:r>
          </a:p>
          <a:p>
            <a:r>
              <a:rPr lang="en-US" dirty="0"/>
              <a:t>Going to the source (cf. Acts 15:2, 25-27)</a:t>
            </a:r>
          </a:p>
        </p:txBody>
      </p:sp>
    </p:spTree>
    <p:extLst>
      <p:ext uri="{BB962C8B-B14F-4D97-AF65-F5344CB8AC3E}">
        <p14:creationId xmlns:p14="http://schemas.microsoft.com/office/powerpoint/2010/main" val="310792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Verification &amp; Comradery?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096064"/>
            <a:ext cx="10353762" cy="47619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Books that bore an apostolic stamp could be verified by others connected with an apostle’s work</a:t>
            </a:r>
          </a:p>
          <a:p>
            <a:pPr lvl="1"/>
            <a:r>
              <a:rPr lang="en-US" i="1" dirty="0"/>
              <a:t>Romans</a:t>
            </a:r>
            <a:r>
              <a:rPr lang="en-US" dirty="0"/>
              <a:t> was penned by </a:t>
            </a:r>
            <a:r>
              <a:rPr lang="en-US" dirty="0" err="1"/>
              <a:t>Tertius</a:t>
            </a:r>
            <a:r>
              <a:rPr lang="en-US" dirty="0"/>
              <a:t> (Rom. 16:22)</a:t>
            </a:r>
          </a:p>
          <a:p>
            <a:pPr lvl="1"/>
            <a:r>
              <a:rPr lang="en-US" dirty="0"/>
              <a:t>Luke and Timothy worked close with Paul (2 Tim. 4:11)</a:t>
            </a:r>
          </a:p>
          <a:p>
            <a:pPr lvl="1"/>
            <a:r>
              <a:rPr lang="en-US" dirty="0"/>
              <a:t>Silvanus (Silas) and Mark worked close with Peter and Paul (1 Pet. 5:12; 2 Cor. 1:19; Col. 4:10; 1 Pet. 5:13)</a:t>
            </a:r>
          </a:p>
          <a:p>
            <a:pPr lvl="1"/>
            <a:r>
              <a:rPr lang="en-US" dirty="0"/>
              <a:t>The apostles validated their companions and their companions could verify what was apostolic</a:t>
            </a:r>
          </a:p>
        </p:txBody>
      </p:sp>
    </p:spTree>
    <p:extLst>
      <p:ext uri="{BB962C8B-B14F-4D97-AF65-F5344CB8AC3E}">
        <p14:creationId xmlns:p14="http://schemas.microsoft.com/office/powerpoint/2010/main" val="3327131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Verification and Safeguards!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5424" y="1905000"/>
            <a:ext cx="10750753" cy="41910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3600" dirty="0"/>
              <a:t>The early church practiced safeguards against deceivers</a:t>
            </a:r>
          </a:p>
          <a:p>
            <a:pPr lvl="1"/>
            <a:r>
              <a:rPr lang="en-US" sz="3200" dirty="0"/>
              <a:t>The practice of writing letters of commendation was in play </a:t>
            </a:r>
            <a:br>
              <a:rPr lang="en-US" sz="3200" dirty="0"/>
            </a:br>
            <a:r>
              <a:rPr lang="en-US" sz="3200" dirty="0"/>
              <a:t>(2 Cor. 3:1; Acts 18:27; 1 Cor. 16:10)</a:t>
            </a:r>
          </a:p>
          <a:p>
            <a:pPr lvl="1"/>
            <a:r>
              <a:rPr lang="en-US" sz="3200" dirty="0"/>
              <a:t>Sending multiple choice men of reputation to be representatives (Acts 15:25-27)</a:t>
            </a:r>
          </a:p>
          <a:p>
            <a:pPr lvl="1"/>
            <a:r>
              <a:rPr lang="en-US" sz="3200" dirty="0"/>
              <a:t>What was received by an apostle could not be changed by anyone</a:t>
            </a:r>
          </a:p>
          <a:p>
            <a:pPr lvl="2"/>
            <a:r>
              <a:rPr lang="en-US" dirty="0"/>
              <a:t>not another apostle </a:t>
            </a:r>
            <a:r>
              <a:rPr lang="en-US" i="1" u="sng" dirty="0"/>
              <a:t>or even an angel </a:t>
            </a:r>
            <a:r>
              <a:rPr lang="en-US" dirty="0"/>
              <a:t>(Gal. 1:6-9)</a:t>
            </a:r>
          </a:p>
        </p:txBody>
      </p:sp>
    </p:spTree>
    <p:extLst>
      <p:ext uri="{BB962C8B-B14F-4D97-AF65-F5344CB8AC3E}">
        <p14:creationId xmlns:p14="http://schemas.microsoft.com/office/powerpoint/2010/main" val="419457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Timothy 3:16, 17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16  All Scripture is given by inspiration of God, and is profitable for doctrine, for reproof, for correction, for instruction in righteousness,</a:t>
            </a:r>
          </a:p>
          <a:p>
            <a:pPr marL="0" indent="0">
              <a:buNone/>
            </a:pPr>
            <a:r>
              <a:rPr lang="en-US" dirty="0"/>
              <a:t>17  that the man of God may be complete, thoroughly equipped for every good work.</a:t>
            </a:r>
          </a:p>
        </p:txBody>
      </p:sp>
    </p:spTree>
    <p:extLst>
      <p:ext uri="{BB962C8B-B14F-4D97-AF65-F5344CB8AC3E}">
        <p14:creationId xmlns:p14="http://schemas.microsoft.com/office/powerpoint/2010/main" val="39615807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913795" y="533400"/>
            <a:ext cx="8611205" cy="6172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Jesus</a:t>
            </a:r>
          </a:p>
          <a:p>
            <a:pPr lvl="1"/>
            <a:r>
              <a:rPr lang="en-US" dirty="0"/>
              <a:t>Was not concerned about the Bible becoming corrupted or books being lost (Matt. 24:35)</a:t>
            </a:r>
          </a:p>
          <a:p>
            <a:r>
              <a:rPr lang="en-US" dirty="0"/>
              <a:t>Paul</a:t>
            </a:r>
          </a:p>
          <a:p>
            <a:pPr lvl="1"/>
            <a:r>
              <a:rPr lang="en-US" dirty="0"/>
              <a:t>Believed Timothy could be wise for salvation from reading the “copies” and “translations” of the Scriptures that existed at that time (2 Tim. 3:15, 16)</a:t>
            </a:r>
          </a:p>
          <a:p>
            <a:r>
              <a:rPr lang="en-US" dirty="0"/>
              <a:t>1 Pet. 1:23-25</a:t>
            </a:r>
          </a:p>
        </p:txBody>
      </p:sp>
      <p:pic>
        <p:nvPicPr>
          <p:cNvPr id="2051" name="Picture 3" descr="C:\Users\Steven\AppData\Local\Microsoft\Windows\Temporary Internet Files\Content.IE5\Z0EDTD66\MC90020314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1287939"/>
            <a:ext cx="2614188" cy="2308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Claiming there are “lost books”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400" dirty="0"/>
              <a:t>Suggests we do not have all that we </a:t>
            </a:r>
            <a:r>
              <a:rPr lang="en-US" sz="3400" u="sng" dirty="0"/>
              <a:t>should</a:t>
            </a:r>
            <a:r>
              <a:rPr lang="en-US" sz="3400" dirty="0"/>
              <a:t> have</a:t>
            </a:r>
          </a:p>
          <a:p>
            <a:r>
              <a:rPr lang="en-US" sz="3400" dirty="0"/>
              <a:t>Suggests there was some </a:t>
            </a:r>
            <a:r>
              <a:rPr lang="en-US" sz="3400" u="sng" dirty="0"/>
              <a:t>failure</a:t>
            </a:r>
            <a:r>
              <a:rPr lang="en-US" sz="3400" dirty="0"/>
              <a:t> in the past to retain God’s word and somehow it vanished and is no longer available today</a:t>
            </a:r>
          </a:p>
        </p:txBody>
      </p:sp>
    </p:spTree>
    <p:extLst>
      <p:ext uri="{BB962C8B-B14F-4D97-AF65-F5344CB8AC3E}">
        <p14:creationId xmlns:p14="http://schemas.microsoft.com/office/powerpoint/2010/main" val="1812296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Still To Come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Consideration of the transmission of texts</a:t>
            </a:r>
          </a:p>
          <a:p>
            <a:r>
              <a:rPr lang="en-US" dirty="0"/>
              <a:t>A word of caution regarding the use of some modern translations</a:t>
            </a:r>
          </a:p>
          <a:p>
            <a:r>
              <a:rPr lang="en-US" dirty="0"/>
              <a:t>The allegations regarding some lost books mentioned in Scripture</a:t>
            </a:r>
          </a:p>
        </p:txBody>
      </p:sp>
    </p:spTree>
    <p:extLst>
      <p:ext uri="{BB962C8B-B14F-4D97-AF65-F5344CB8AC3E}">
        <p14:creationId xmlns:p14="http://schemas.microsoft.com/office/powerpoint/2010/main" val="2340522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381000"/>
            <a:ext cx="10287605" cy="30479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/>
              <a:t>What do people mean when they say the “</a:t>
            </a:r>
            <a:r>
              <a:rPr lang="en-US" sz="4800" dirty="0"/>
              <a:t>canon” of Scripture?</a:t>
            </a:r>
            <a:endParaRPr lang="en-US" sz="4000" dirty="0"/>
          </a:p>
        </p:txBody>
      </p:sp>
      <p:grpSp>
        <p:nvGrpSpPr>
          <p:cNvPr id="10" name="Group 9"/>
          <p:cNvGrpSpPr/>
          <p:nvPr/>
        </p:nvGrpSpPr>
        <p:grpSpPr>
          <a:xfrm>
            <a:off x="4267200" y="3886200"/>
            <a:ext cx="3898588" cy="2895600"/>
            <a:chOff x="1676400" y="3962400"/>
            <a:chExt cx="3898588" cy="2895600"/>
          </a:xfrm>
        </p:grpSpPr>
        <p:cxnSp>
          <p:nvCxnSpPr>
            <p:cNvPr id="5" name="Straight Connector 4"/>
            <p:cNvCxnSpPr/>
            <p:nvPr/>
          </p:nvCxnSpPr>
          <p:spPr bwMode="auto">
            <a:xfrm>
              <a:off x="1905000" y="4114800"/>
              <a:ext cx="0" cy="2743200"/>
            </a:xfrm>
            <a:prstGeom prst="line">
              <a:avLst/>
            </a:prstGeom>
            <a:ln w="336550">
              <a:solidFill>
                <a:schemeClr val="bg2">
                  <a:lumMod val="50000"/>
                </a:schemeClr>
              </a:solidFill>
              <a:miter lim="800000"/>
              <a:headEnd type="oval" w="med" len="sm"/>
              <a:tailEnd type="none" w="med" len="med"/>
            </a:ln>
            <a:scene3d>
              <a:camera prst="orthographicFront"/>
              <a:lightRig rig="harsh" dir="t"/>
            </a:scene3d>
            <a:sp3d prstMaterial="metal">
              <a:bevelT w="165100" prst="coolSlant"/>
              <a:bevelB/>
            </a:sp3d>
            <a:ex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 rot="5400000">
              <a:off x="797766" y="5357382"/>
              <a:ext cx="2194589" cy="349454"/>
            </a:xfrm>
            <a:prstGeom prst="rect">
              <a:avLst/>
            </a:prstGeom>
            <a:noFill/>
          </p:spPr>
          <p:txBody>
            <a:bodyPr vert="wordArtVert" wrap="none" rtlCol="0">
              <a:prstTxWarp prst="textPlain">
                <a:avLst/>
              </a:prstTxWarp>
              <a:spAutoFit/>
            </a:bodyPr>
            <a:lstStyle/>
            <a:p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CANON</a:t>
              </a:r>
            </a:p>
          </p:txBody>
        </p:sp>
        <p:sp>
          <p:nvSpPr>
            <p:cNvPr id="7" name="Wave 6"/>
            <p:cNvSpPr/>
            <p:nvPr/>
          </p:nvSpPr>
          <p:spPr bwMode="auto">
            <a:xfrm>
              <a:off x="2064923" y="4267201"/>
              <a:ext cx="3505200" cy="1904999"/>
            </a:xfrm>
            <a:prstGeom prst="wave">
              <a:avLst/>
            </a:prstGeom>
            <a:solidFill>
              <a:schemeClr val="tx2">
                <a:lumMod val="2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249414" y="4343400"/>
              <a:ext cx="3325574" cy="1737386"/>
            </a:xfrm>
            <a:prstGeom prst="rect">
              <a:avLst/>
            </a:prstGeom>
            <a:noFill/>
            <a:effectLst>
              <a:glow rad="355600">
                <a:schemeClr val="accent1">
                  <a:satMod val="175000"/>
                  <a:alpha val="75000"/>
                </a:schemeClr>
              </a:glow>
            </a:effectLst>
            <a:scene3d>
              <a:camera prst="orthographicFront"/>
              <a:lightRig rig="threePt" dir="t"/>
            </a:scene3d>
            <a:sp3d prstMaterial="matte">
              <a:bevelT/>
              <a:bevelB/>
            </a:sp3d>
          </p:spPr>
          <p:txBody>
            <a:bodyPr wrap="square" rtlCol="0">
              <a:prstTxWarp prst="textWave1">
                <a:avLst/>
              </a:prstTxWarp>
              <a:spAutoFit/>
            </a:bodyPr>
            <a:lstStyle/>
            <a:p>
              <a:r>
                <a:rPr lang="en-US" spc="300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Genesis</a:t>
              </a:r>
            </a:p>
            <a:p>
              <a:r>
                <a:rPr lang="en-US" spc="300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---------</a:t>
              </a:r>
            </a:p>
            <a:p>
              <a:r>
                <a:rPr lang="en-US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Revelation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676400" y="3962400"/>
              <a:ext cx="1009709" cy="701013"/>
            </a:xfrm>
            <a:prstGeom prst="rect">
              <a:avLst/>
            </a:prstGeom>
            <a:noFill/>
          </p:spPr>
          <p:txBody>
            <a:bodyPr wrap="none" rtlCol="0">
              <a:prstTxWarp prst="textCircle">
                <a:avLst/>
              </a:prstTxWarp>
              <a:spAutoFit/>
            </a:bodyPr>
            <a:lstStyle/>
            <a:p>
              <a:r>
                <a:rPr lang="en-US" dirty="0"/>
                <a:t>RULE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0655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“CANON?”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“Canon” means “rule,” “sphere,” or “line”</a:t>
            </a:r>
          </a:p>
          <a:p>
            <a:pPr marL="457200" lvl="1" indent="0">
              <a:buNone/>
            </a:pPr>
            <a:r>
              <a:rPr lang="en-US" dirty="0"/>
              <a:t>Galatians 6:16, “And as many as walk according to this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rule</a:t>
            </a:r>
            <a:r>
              <a:rPr lang="en-US" dirty="0"/>
              <a:t>, peace and mercy be upon them, and upon the Israel of God”</a:t>
            </a:r>
          </a:p>
        </p:txBody>
      </p:sp>
    </p:spTree>
    <p:extLst>
      <p:ext uri="{BB962C8B-B14F-4D97-AF65-F5344CB8AC3E}">
        <p14:creationId xmlns:p14="http://schemas.microsoft.com/office/powerpoint/2010/main" val="307825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of Canonization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by an ancient historian or council of men judging what is and is not God’s word </a:t>
            </a:r>
          </a:p>
          <a:p>
            <a:r>
              <a:rPr lang="en-US" dirty="0"/>
              <a:t>Not the outcome of what fallible man preferred the “Bible” to consist of</a:t>
            </a:r>
          </a:p>
        </p:txBody>
      </p:sp>
    </p:spTree>
    <p:extLst>
      <p:ext uri="{BB962C8B-B14F-4D97-AF65-F5344CB8AC3E}">
        <p14:creationId xmlns:p14="http://schemas.microsoft.com/office/powerpoint/2010/main" val="75313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of Canonization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/>
              <a:t>Jesus promised a helper (the Holy Spirit) to be given to His apostles </a:t>
            </a:r>
          </a:p>
          <a:p>
            <a:pPr lvl="1"/>
            <a:r>
              <a:rPr lang="en-US" sz="3200" dirty="0"/>
              <a:t>Jn. 14:26; 16:13-15; Lk. 24:49; Acts 1:2, 4, 5, 8</a:t>
            </a:r>
          </a:p>
          <a:p>
            <a:pPr lvl="1"/>
            <a:r>
              <a:rPr lang="en-US" dirty="0"/>
              <a:t>T</a:t>
            </a:r>
            <a:r>
              <a:rPr lang="en-US" sz="3200" dirty="0"/>
              <a:t>heir message is inspired (Matt. 10:19, 20)</a:t>
            </a:r>
          </a:p>
          <a:p>
            <a:r>
              <a:rPr lang="en-US" sz="3600" dirty="0"/>
              <a:t>Was viewed as fulfilled</a:t>
            </a:r>
          </a:p>
          <a:p>
            <a:pPr lvl="1"/>
            <a:r>
              <a:rPr lang="en-US" dirty="0"/>
              <a:t>Acts 2:1-4, 32, 33</a:t>
            </a:r>
          </a:p>
        </p:txBody>
      </p:sp>
    </p:spTree>
    <p:extLst>
      <p:ext uri="{BB962C8B-B14F-4D97-AF65-F5344CB8AC3E}">
        <p14:creationId xmlns:p14="http://schemas.microsoft.com/office/powerpoint/2010/main" val="310792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81200" y="136550"/>
            <a:ext cx="8332380" cy="6645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914569"/>
              </p:ext>
            </p:extLst>
          </p:nvPr>
        </p:nvGraphicFramePr>
        <p:xfrm>
          <a:off x="2133600" y="914400"/>
          <a:ext cx="79248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121835" y="6150114"/>
            <a:ext cx="40511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ookman Old Style" panose="02050604050505020204" pitchFamily="18" charset="0"/>
              </a:rPr>
              <a:t>Luke 24:44-49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439400" y="3733800"/>
            <a:ext cx="1394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John 16:13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2377350"/>
            <a:ext cx="20308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MOSES</a:t>
            </a:r>
            <a:br>
              <a:rPr lang="en-US" sz="2000" dirty="0"/>
            </a:br>
            <a:r>
              <a:rPr lang="en-US" sz="2000" dirty="0"/>
              <a:t>Matt. 8:4; </a:t>
            </a:r>
            <a:br>
              <a:rPr lang="en-US" sz="2000" dirty="0"/>
            </a:br>
            <a:r>
              <a:rPr lang="en-US" sz="2000" dirty="0"/>
              <a:t>Mk. 7:10-13; 12:26; Jn. 3:14; 7:23; etc.</a:t>
            </a:r>
          </a:p>
          <a:p>
            <a:br>
              <a:rPr lang="en-US" sz="2000" dirty="0"/>
            </a:br>
            <a:r>
              <a:rPr lang="en-US" sz="2000" dirty="0"/>
              <a:t>PROPHETS</a:t>
            </a:r>
          </a:p>
          <a:p>
            <a:r>
              <a:rPr lang="en-US" sz="2000" dirty="0"/>
              <a:t>Matt. 12:39;</a:t>
            </a:r>
            <a:br>
              <a:rPr lang="en-US" sz="2000" dirty="0"/>
            </a:br>
            <a:r>
              <a:rPr lang="en-US" sz="2000" dirty="0"/>
              <a:t>13:35; 21:5; etc.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12192000" cy="1828800"/>
          </a:xfrm>
        </p:spPr>
        <p:txBody>
          <a:bodyPr>
            <a:noAutofit/>
          </a:bodyPr>
          <a:lstStyle/>
          <a:p>
            <a:r>
              <a:rPr lang="en-US" sz="4800" cap="none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DEATH, BURIAL, AND RESURRECTION OF JESUS</a:t>
            </a:r>
            <a:br>
              <a:rPr lang="en-US" sz="4800" cap="none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4800" cap="none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CANONIZES BOTH TESTAMENTS</a:t>
            </a:r>
          </a:p>
        </p:txBody>
      </p:sp>
    </p:spTree>
    <p:extLst>
      <p:ext uri="{BB962C8B-B14F-4D97-AF65-F5344CB8AC3E}">
        <p14:creationId xmlns:p14="http://schemas.microsoft.com/office/powerpoint/2010/main" val="190674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  <p:bldP spid="7" grpId="0"/>
      <p:bldP spid="8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4877405" cy="1326321"/>
          </a:xfrm>
        </p:spPr>
        <p:txBody>
          <a:bodyPr/>
          <a:lstStyle/>
          <a:p>
            <a:r>
              <a:rPr lang="en-US" dirty="0"/>
              <a:t>Process of Canonization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096064"/>
            <a:ext cx="4953605" cy="3695136"/>
          </a:xfrm>
        </p:spPr>
        <p:txBody>
          <a:bodyPr>
            <a:noAutofit/>
          </a:bodyPr>
          <a:lstStyle/>
          <a:p>
            <a:pPr marL="0" indent="0">
              <a:lnSpc>
                <a:spcPts val="3000"/>
              </a:lnSpc>
              <a:buNone/>
            </a:pPr>
            <a:r>
              <a:rPr lang="en-US" sz="3200" dirty="0"/>
              <a:t>The </a:t>
            </a:r>
            <a:r>
              <a:rPr lang="en-US" sz="3200" u="sng" dirty="0"/>
              <a:t>prophets</a:t>
            </a:r>
            <a:r>
              <a:rPr lang="en-US" sz="3200" dirty="0"/>
              <a:t> accepted the books of Moses as Holy Scripture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910754429"/>
              </p:ext>
            </p:extLst>
          </p:nvPr>
        </p:nvGraphicFramePr>
        <p:xfrm>
          <a:off x="5181600" y="228600"/>
          <a:ext cx="6957060" cy="647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0792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4877405" cy="1326321"/>
          </a:xfrm>
        </p:spPr>
        <p:txBody>
          <a:bodyPr/>
          <a:lstStyle/>
          <a:p>
            <a:r>
              <a:rPr lang="en-US" dirty="0"/>
              <a:t>Process of Canonization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096064"/>
            <a:ext cx="4496405" cy="3695136"/>
          </a:xfrm>
        </p:spPr>
        <p:txBody>
          <a:bodyPr>
            <a:noAutofit/>
          </a:bodyPr>
          <a:lstStyle/>
          <a:p>
            <a:pPr marL="0" indent="0">
              <a:lnSpc>
                <a:spcPts val="3000"/>
              </a:lnSpc>
              <a:buNone/>
            </a:pPr>
            <a:r>
              <a:rPr lang="en-US" sz="3200" dirty="0"/>
              <a:t>The </a:t>
            </a:r>
            <a:r>
              <a:rPr lang="en-US" sz="3200" dirty="0">
                <a:solidFill>
                  <a:schemeClr val="accent6"/>
                </a:solidFill>
              </a:rPr>
              <a:t>apostles</a:t>
            </a:r>
            <a:r>
              <a:rPr lang="en-US" sz="3200" dirty="0"/>
              <a:t> accepted the </a:t>
            </a:r>
            <a:r>
              <a:rPr lang="en-US" sz="3200" u="sng" dirty="0"/>
              <a:t>Law of Moses </a:t>
            </a:r>
            <a:r>
              <a:rPr lang="en-US" sz="3200" dirty="0"/>
              <a:t>as Holy Scripture</a:t>
            </a:r>
          </a:p>
          <a:p>
            <a:pPr marL="0" indent="0">
              <a:lnSpc>
                <a:spcPts val="3000"/>
              </a:lnSpc>
              <a:buNone/>
            </a:pPr>
            <a:endParaRPr lang="en-US" sz="3200" dirty="0"/>
          </a:p>
          <a:p>
            <a:pPr marL="0" indent="0">
              <a:lnSpc>
                <a:spcPts val="3000"/>
              </a:lnSpc>
              <a:buNone/>
            </a:pPr>
            <a:r>
              <a:rPr lang="en-US" sz="3200" dirty="0"/>
              <a:t>John 1:17:</a:t>
            </a:r>
            <a:br>
              <a:rPr lang="en-US" sz="3200" dirty="0"/>
            </a:b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“For the law was given through Moses, but grace and truth came through Jesus Christ.”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546772325"/>
              </p:ext>
            </p:extLst>
          </p:nvPr>
        </p:nvGraphicFramePr>
        <p:xfrm>
          <a:off x="5410200" y="457200"/>
          <a:ext cx="624840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726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1_Damask">
  <a:themeElements>
    <a:clrScheme name="Damask">
      <a:dk1>
        <a:sysClr val="windowText" lastClr="000000"/>
      </a:dk1>
      <a:lt1>
        <a:sysClr val="window" lastClr="FFFFFF"/>
      </a:lt1>
      <a:dk2>
        <a:srgbClr val="742332"/>
      </a:dk2>
      <a:lt2>
        <a:srgbClr val="EE91A0"/>
      </a:lt2>
      <a:accent1>
        <a:srgbClr val="E03754"/>
      </a:accent1>
      <a:accent2>
        <a:srgbClr val="E86C2E"/>
      </a:accent2>
      <a:accent3>
        <a:srgbClr val="DAB250"/>
      </a:accent3>
      <a:accent4>
        <a:srgbClr val="60C4AA"/>
      </a:accent4>
      <a:accent5>
        <a:srgbClr val="51A9DB"/>
      </a:accent5>
      <a:accent6>
        <a:srgbClr val="976AC9"/>
      </a:accent6>
      <a:hlink>
        <a:srgbClr val="D5445E"/>
      </a:hlink>
      <a:folHlink>
        <a:srgbClr val="E17C8E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6B2E858E-683F-40D9-B4CB-284D097F3AC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3718</TotalTime>
  <Words>789</Words>
  <Application>Microsoft Office PowerPoint</Application>
  <PresentationFormat>Widescreen</PresentationFormat>
  <Paragraphs>137</Paragraphs>
  <Slides>20</Slides>
  <Notes>14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Arial Black</vt:lpstr>
      <vt:lpstr>Bookman Old Style</vt:lpstr>
      <vt:lpstr>Calibri</vt:lpstr>
      <vt:lpstr>Rockwell</vt:lpstr>
      <vt:lpstr>Damask</vt:lpstr>
      <vt:lpstr>1_Damask</vt:lpstr>
      <vt:lpstr>Are There LOST Books of The Bible?</vt:lpstr>
      <vt:lpstr>Claiming there are “lost books”</vt:lpstr>
      <vt:lpstr>PowerPoint Presentation</vt:lpstr>
      <vt:lpstr>“CANON?”</vt:lpstr>
      <vt:lpstr>Process of Canonization</vt:lpstr>
      <vt:lpstr>Process of Canonization</vt:lpstr>
      <vt:lpstr>DEATH, BURIAL, AND RESURRECTION OF JESUS CANONIZES BOTH TESTAMENTS</vt:lpstr>
      <vt:lpstr>Process of Canonization</vt:lpstr>
      <vt:lpstr>Process of Canonization</vt:lpstr>
      <vt:lpstr>Process of Canonization</vt:lpstr>
      <vt:lpstr>Process of Canonization</vt:lpstr>
      <vt:lpstr>New Testament Canonization</vt:lpstr>
      <vt:lpstr>New Testament Canonization</vt:lpstr>
      <vt:lpstr>New Testament Canonization</vt:lpstr>
      <vt:lpstr>New Testament Canonization</vt:lpstr>
      <vt:lpstr>Verification &amp; Comradery?</vt:lpstr>
      <vt:lpstr>Verification and Safeguards!</vt:lpstr>
      <vt:lpstr>2 Timothy 3:16, 17</vt:lpstr>
      <vt:lpstr>PowerPoint Presentation</vt:lpstr>
      <vt:lpstr>Still To Come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Amazing Book</dc:title>
  <dc:creator>Steven</dc:creator>
  <cp:lastModifiedBy>Steven J. Wallace</cp:lastModifiedBy>
  <cp:revision>116</cp:revision>
  <dcterms:created xsi:type="dcterms:W3CDTF">2005-11-29T17:30:30Z</dcterms:created>
  <dcterms:modified xsi:type="dcterms:W3CDTF">2017-04-28T19:44:35Z</dcterms:modified>
</cp:coreProperties>
</file>